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60" r:id="rId3"/>
    <p:sldId id="257" r:id="rId4"/>
    <p:sldId id="263" r:id="rId5"/>
    <p:sldId id="264" r:id="rId6"/>
    <p:sldId id="261" r:id="rId7"/>
    <p:sldId id="262" r:id="rId8"/>
    <p:sldId id="258" r:id="rId9"/>
    <p:sldId id="266" r:id="rId10"/>
    <p:sldId id="267" r:id="rId11"/>
    <p:sldId id="268" r:id="rId12"/>
    <p:sldId id="269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4" d="100"/>
          <a:sy n="114" d="100"/>
        </p:scale>
        <p:origin x="-1368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1" d="100"/>
          <a:sy n="91" d="100"/>
        </p:scale>
        <p:origin x="-3618" y="-114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0549C-1275-40F3-961B-83EF3DBA270B}" type="datetimeFigureOut">
              <a:rPr lang="ko-KR" altLang="en-US" smtClean="0"/>
              <a:pPr/>
              <a:t>2017-01-11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254535-2256-4EE9-A2D5-17D1F6B042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5221792-428A-4F49-AB6C-EF66B92EFC29}" type="slidenum">
              <a:rPr lang="en-US"/>
              <a:pPr/>
              <a:t>16</a:t>
            </a:fld>
            <a:endParaRPr lang="en-US"/>
          </a:p>
        </p:txBody>
      </p:sp>
      <p:sp>
        <p:nvSpPr>
          <p:cNvPr id="1126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7372CD3-C206-4CEA-A6F6-5BA1CBEFC1D3}" type="slidenum">
              <a:rPr lang="en-US"/>
              <a:pPr/>
              <a:t>17</a:t>
            </a:fld>
            <a:endParaRPr lang="en-US"/>
          </a:p>
        </p:txBody>
      </p:sp>
      <p:sp>
        <p:nvSpPr>
          <p:cNvPr id="1228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F516A42-F7C0-4479-A9C1-67DC27E9B28E}" type="slidenum">
              <a:rPr lang="en-US"/>
              <a:pPr/>
              <a:t>18</a:t>
            </a:fld>
            <a:endParaRPr lang="en-US"/>
          </a:p>
        </p:txBody>
      </p:sp>
      <p:sp>
        <p:nvSpPr>
          <p:cNvPr id="1331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0AC68-DAC7-452B-9337-8CD2050D113F}" type="slidenum">
              <a:rPr lang="en-US"/>
              <a:pPr/>
              <a:t>19</a:t>
            </a:fld>
            <a:endParaRPr lang="en-US"/>
          </a:p>
        </p:txBody>
      </p:sp>
      <p:sp>
        <p:nvSpPr>
          <p:cNvPr id="1433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25C4E3-AEF3-4D7D-AF14-98BFCA726A37}" type="slidenum">
              <a:rPr lang="en-US"/>
              <a:pPr/>
              <a:t>20</a:t>
            </a:fld>
            <a:endParaRPr lang="en-US"/>
          </a:p>
        </p:txBody>
      </p:sp>
      <p:sp>
        <p:nvSpPr>
          <p:cNvPr id="1536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277D32A-A68F-4FA4-B923-DA83ED06D4A3}" type="slidenum">
              <a:rPr lang="en-US"/>
              <a:pPr/>
              <a:t>21</a:t>
            </a:fld>
            <a:endParaRPr lang="en-US"/>
          </a:p>
        </p:txBody>
      </p:sp>
      <p:sp>
        <p:nvSpPr>
          <p:cNvPr id="1638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428AEAA-A74F-453D-B101-E51BAFA57058}" type="slidenum">
              <a:rPr lang="en-US"/>
              <a:pPr/>
              <a:t>22</a:t>
            </a:fld>
            <a:endParaRPr lang="en-US"/>
          </a:p>
        </p:txBody>
      </p:sp>
      <p:sp>
        <p:nvSpPr>
          <p:cNvPr id="1740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A4EDB21-4D83-48D1-81AA-980BCF916D9C}" type="slidenum">
              <a:rPr lang="en-US"/>
              <a:pPr/>
              <a:t>23</a:t>
            </a:fld>
            <a:endParaRPr lang="en-US"/>
          </a:p>
        </p:txBody>
      </p:sp>
      <p:sp>
        <p:nvSpPr>
          <p:cNvPr id="1843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34BDD-B7C9-46C2-B4CA-E9DEC5875A75}" type="datetimeFigureOut">
              <a:rPr lang="ko-KR" altLang="en-US" smtClean="0"/>
              <a:pPr/>
              <a:t>2017-01-11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9E424-4D30-486D-9076-EDF12EF1B0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34BDD-B7C9-46C2-B4CA-E9DEC5875A75}" type="datetimeFigureOut">
              <a:rPr lang="ko-KR" altLang="en-US" smtClean="0"/>
              <a:pPr/>
              <a:t>2017-01-11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9E424-4D30-486D-9076-EDF12EF1B0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34BDD-B7C9-46C2-B4CA-E9DEC5875A75}" type="datetimeFigureOut">
              <a:rPr lang="ko-KR" altLang="en-US" smtClean="0"/>
              <a:pPr/>
              <a:t>2017-01-11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9E424-4D30-486D-9076-EDF12EF1B0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0"/>
          </p:nvPr>
        </p:nvSpPr>
        <p:spPr>
          <a:xfrm>
            <a:off x="456481" y="6247376"/>
            <a:ext cx="2128320" cy="47093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idx="11"/>
          </p:nvPr>
        </p:nvSpPr>
        <p:spPr>
          <a:xfrm>
            <a:off x="3127680" y="6247376"/>
            <a:ext cx="2897280" cy="47093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idx="12"/>
          </p:nvPr>
        </p:nvSpPr>
        <p:spPr>
          <a:xfrm>
            <a:off x="6556321" y="6247376"/>
            <a:ext cx="2128320" cy="470930"/>
          </a:xfrm>
        </p:spPr>
        <p:txBody>
          <a:bodyPr/>
          <a:lstStyle>
            <a:lvl1pPr>
              <a:defRPr/>
            </a:lvl1pPr>
          </a:lstStyle>
          <a:p>
            <a:fld id="{A87C9E48-F622-4CDF-90BD-11BB8876A49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34BDD-B7C9-46C2-B4CA-E9DEC5875A75}" type="datetimeFigureOut">
              <a:rPr lang="ko-KR" altLang="en-US" smtClean="0"/>
              <a:pPr/>
              <a:t>2017-01-11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9E424-4D30-486D-9076-EDF12EF1B0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34BDD-B7C9-46C2-B4CA-E9DEC5875A75}" type="datetimeFigureOut">
              <a:rPr lang="ko-KR" altLang="en-US" smtClean="0"/>
              <a:pPr/>
              <a:t>2017-01-11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9E424-4D30-486D-9076-EDF12EF1B0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34BDD-B7C9-46C2-B4CA-E9DEC5875A75}" type="datetimeFigureOut">
              <a:rPr lang="ko-KR" altLang="en-US" smtClean="0"/>
              <a:pPr/>
              <a:t>2017-01-11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9E424-4D30-486D-9076-EDF12EF1B0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34BDD-B7C9-46C2-B4CA-E9DEC5875A75}" type="datetimeFigureOut">
              <a:rPr lang="ko-KR" altLang="en-US" smtClean="0"/>
              <a:pPr/>
              <a:t>2017-01-11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9E424-4D30-486D-9076-EDF12EF1B0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34BDD-B7C9-46C2-B4CA-E9DEC5875A75}" type="datetimeFigureOut">
              <a:rPr lang="ko-KR" altLang="en-US" smtClean="0"/>
              <a:pPr/>
              <a:t>2017-01-11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9E424-4D30-486D-9076-EDF12EF1B0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34BDD-B7C9-46C2-B4CA-E9DEC5875A75}" type="datetimeFigureOut">
              <a:rPr lang="ko-KR" altLang="en-US" smtClean="0"/>
              <a:pPr/>
              <a:t>2017-01-11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9E424-4D30-486D-9076-EDF12EF1B0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34BDD-B7C9-46C2-B4CA-E9DEC5875A75}" type="datetimeFigureOut">
              <a:rPr lang="ko-KR" altLang="en-US" smtClean="0"/>
              <a:pPr/>
              <a:t>2017-01-11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9E424-4D30-486D-9076-EDF12EF1B0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34BDD-B7C9-46C2-B4CA-E9DEC5875A75}" type="datetimeFigureOut">
              <a:rPr lang="ko-KR" altLang="en-US" smtClean="0"/>
              <a:pPr/>
              <a:t>2017-01-11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9E424-4D30-486D-9076-EDF12EF1B0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kgcauser00\Downloads\1_1_-1.JPG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-36513" y="-27384"/>
            <a:ext cx="9405857" cy="7056784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 userDrawn="1"/>
        </p:nvSpPr>
        <p:spPr>
          <a:xfrm>
            <a:off x="107504" y="116632"/>
            <a:ext cx="8928992" cy="6624736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34BDD-B7C9-46C2-B4CA-E9DEC5875A75}" type="datetimeFigureOut">
              <a:rPr lang="ko-KR" altLang="en-US" smtClean="0"/>
              <a:pPr/>
              <a:t>2017-01-11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9E424-4D30-486D-9076-EDF12EF1B0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6.png"/><Relationship Id="rId9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620688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Escape from N2 Planet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400" dirty="0" smtClean="0"/>
              <a:t>- N2 Team -</a:t>
            </a:r>
            <a:endParaRPr lang="ko-KR" altLang="en-US" sz="2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03648" y="2492896"/>
            <a:ext cx="6400800" cy="175260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Game Design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915816" y="3429000"/>
            <a:ext cx="338437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/>
              <a:t>◈ </a:t>
            </a:r>
            <a:r>
              <a:rPr lang="en-US" altLang="ko-KR" dirty="0" smtClean="0"/>
              <a:t>Table of Contents</a:t>
            </a:r>
          </a:p>
          <a:p>
            <a:pPr algn="ctr"/>
            <a:endParaRPr lang="en-US" altLang="ko-KR" dirty="0" smtClean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팀</a:t>
            </a:r>
            <a:r>
              <a:rPr lang="en-US" altLang="ko-KR" dirty="0" smtClean="0"/>
              <a:t> </a:t>
            </a:r>
            <a:r>
              <a:rPr lang="ko-KR" altLang="en-US" dirty="0" smtClean="0"/>
              <a:t>소개</a:t>
            </a:r>
            <a:endParaRPr lang="en-US" altLang="ko-KR" dirty="0" smtClean="0"/>
          </a:p>
          <a:p>
            <a:pPr marL="342900" indent="-342900">
              <a:buFont typeface="+mj-lt"/>
              <a:buAutoNum type="arabicPeriod"/>
            </a:pPr>
            <a:endParaRPr lang="en-US" altLang="ko-KR" dirty="0" smtClean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 err="1" smtClean="0"/>
              <a:t>컨셉</a:t>
            </a:r>
            <a:r>
              <a:rPr lang="ko-KR" altLang="en-US" dirty="0" smtClean="0"/>
              <a:t> 기획 내용</a:t>
            </a:r>
            <a:endParaRPr lang="en-US" altLang="ko-KR" dirty="0" smtClean="0"/>
          </a:p>
          <a:p>
            <a:pPr marL="342900" indent="-342900">
              <a:buFont typeface="+mj-lt"/>
              <a:buAutoNum type="arabicPeriod"/>
            </a:pPr>
            <a:endParaRPr lang="en-US" altLang="ko-KR" dirty="0" smtClean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상세 기획 내용</a:t>
            </a:r>
            <a:endParaRPr lang="en-US" altLang="ko-KR" dirty="0" smtClean="0"/>
          </a:p>
          <a:p>
            <a:pPr marL="342900" indent="-342900">
              <a:buFont typeface="+mj-lt"/>
              <a:buAutoNum type="arabicPeriod"/>
            </a:pPr>
            <a:endParaRPr lang="en-US" altLang="ko-KR" dirty="0" smtClean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리소스 리스트</a:t>
            </a:r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상세 기획 내용</a:t>
            </a:r>
            <a:r>
              <a:rPr lang="en-US" altLang="ko-KR" dirty="0" smtClean="0"/>
              <a:t>(Cont.)</a:t>
            </a:r>
            <a:endParaRPr lang="ko-KR" alt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268760"/>
            <a:ext cx="3960440" cy="531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1268760"/>
            <a:ext cx="3528392" cy="5303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상세 기획 내용</a:t>
            </a:r>
            <a:r>
              <a:rPr lang="en-US" altLang="ko-KR" dirty="0" smtClean="0"/>
              <a:t>(Cont.)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196752"/>
            <a:ext cx="3744416" cy="5394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9" y="1196753"/>
            <a:ext cx="2632329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상세 기획 내용</a:t>
            </a:r>
            <a:r>
              <a:rPr lang="en-US" altLang="ko-KR" dirty="0" smtClean="0"/>
              <a:t>(Cont.)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1268759"/>
            <a:ext cx="3456384" cy="5358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376463"/>
            <a:ext cx="6400800" cy="1752600"/>
          </a:xfrm>
        </p:spPr>
        <p:txBody>
          <a:bodyPr/>
          <a:lstStyle/>
          <a:p>
            <a:r>
              <a:rPr lang="en-US" altLang="ko-KR" dirty="0" smtClean="0"/>
              <a:t>Resource List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699792" y="3140968"/>
            <a:ext cx="367240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/>
              <a:t>◈ </a:t>
            </a:r>
            <a:r>
              <a:rPr lang="en-US" altLang="ko-KR" dirty="0" smtClean="0"/>
              <a:t>Table of Contents</a:t>
            </a:r>
          </a:p>
          <a:p>
            <a:endParaRPr lang="en-US" altLang="ko-KR" dirty="0" smtClean="0"/>
          </a:p>
          <a:p>
            <a:pPr marL="342900" indent="-342900">
              <a:buFont typeface="+mj-lt"/>
              <a:buAutoNum type="alphaUcPeriod"/>
            </a:pPr>
            <a:r>
              <a:rPr lang="en-US" altLang="ko-KR" dirty="0" smtClean="0"/>
              <a:t>Sound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dirty="0" smtClean="0"/>
              <a:t>Character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dirty="0" smtClean="0"/>
              <a:t>Animation Character Tom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dirty="0" smtClean="0"/>
              <a:t>Animation Character </a:t>
            </a:r>
            <a:r>
              <a:rPr lang="en-US" altLang="ko-KR" dirty="0" smtClean="0"/>
              <a:t>Jake</a:t>
            </a:r>
            <a:endParaRPr lang="en-US" altLang="ko-KR" dirty="0" smtClean="0"/>
          </a:p>
          <a:p>
            <a:pPr marL="342900" indent="-342900">
              <a:buFont typeface="+mj-lt"/>
              <a:buAutoNum type="alphaUcPeriod"/>
            </a:pPr>
            <a:r>
              <a:rPr lang="en-US" altLang="ko-KR" dirty="0" smtClean="0"/>
              <a:t>Animation Character Zombie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dirty="0" smtClean="0"/>
              <a:t>Object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ko-KR" dirty="0" smtClean="0"/>
              <a:t>Effect Object &amp; Item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4. </a:t>
            </a: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리소스 리스트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79512" y="0"/>
            <a:ext cx="584299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4. </a:t>
            </a: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리소스 리스트 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(Cont.)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8064" y="0"/>
            <a:ext cx="4104456" cy="1143000"/>
          </a:xfrm>
        </p:spPr>
        <p:txBody>
          <a:bodyPr/>
          <a:lstStyle/>
          <a:p>
            <a:r>
              <a:rPr lang="en-US" altLang="ko-KR" dirty="0" smtClean="0"/>
              <a:t>-A. </a:t>
            </a:r>
            <a:r>
              <a:rPr lang="en-US" altLang="ko-KR" dirty="0" smtClean="0"/>
              <a:t>Sound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699" y="980728"/>
            <a:ext cx="8954797" cy="5145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-180528" y="0"/>
            <a:ext cx="943304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lvl="0" algn="ctr">
              <a:spcBef>
                <a:spcPct val="0"/>
              </a:spcBef>
            </a:pP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4. </a:t>
            </a: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리소스 리스트 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(Cont.) - </a:t>
            </a:r>
            <a:r>
              <a:rPr lang="en-US" altLang="ko-KR" sz="4400" noProof="0" dirty="0" smtClean="0"/>
              <a:t>B</a:t>
            </a:r>
            <a:r>
              <a:rPr lang="en-US" altLang="ko-KR" sz="4400" dirty="0" smtClean="0"/>
              <a:t>.Character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052736"/>
            <a:ext cx="7822679" cy="513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6853" y="4539461"/>
            <a:ext cx="792088" cy="161745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6" name="직사각형 5"/>
          <p:cNvSpPr/>
          <p:nvPr/>
        </p:nvSpPr>
        <p:spPr>
          <a:xfrm>
            <a:off x="1581220" y="5220811"/>
            <a:ext cx="338554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남</a:t>
            </a:r>
            <a:endParaRPr lang="ko-KR" altLang="en-US" sz="12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3360" y="910194"/>
            <a:ext cx="7721280" cy="5687158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-684584" y="-115431"/>
            <a:ext cx="1087320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4. 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리소스 리스트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(Cont.)</a:t>
            </a:r>
          </a:p>
          <a:p>
            <a:pPr lvl="0" algn="ctr">
              <a:spcBef>
                <a:spcPct val="0"/>
              </a:spcBef>
            </a:pPr>
            <a:r>
              <a:rPr lang="en-US" altLang="ko-KR" sz="2800" dirty="0" smtClean="0"/>
              <a:t>C</a:t>
            </a:r>
            <a:r>
              <a:rPr lang="en-US" altLang="ko-KR" sz="2800" dirty="0" smtClean="0"/>
              <a:t>. </a:t>
            </a:r>
            <a:r>
              <a:rPr lang="en-US" altLang="ko-KR" sz="2800" dirty="0" smtClean="0"/>
              <a:t>Character Animation (Tom)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1681" y="1012427"/>
            <a:ext cx="7362720" cy="561659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31681" y="914497"/>
            <a:ext cx="7362720" cy="14689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-684584" y="-115431"/>
            <a:ext cx="1087320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4. 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리소스 리스트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(Cont.)</a:t>
            </a:r>
          </a:p>
          <a:p>
            <a:pPr lvl="0" algn="ctr">
              <a:spcBef>
                <a:spcPct val="0"/>
              </a:spcBef>
            </a:pPr>
            <a:r>
              <a:rPr lang="en-US" altLang="ko-KR" sz="2800" dirty="0" smtClean="0"/>
              <a:t>C</a:t>
            </a:r>
            <a:r>
              <a:rPr lang="en-US" altLang="ko-KR" sz="2800" dirty="0" smtClean="0"/>
              <a:t>. </a:t>
            </a:r>
            <a:r>
              <a:rPr lang="en-US" altLang="ko-KR" sz="2800" dirty="0" smtClean="0"/>
              <a:t>Character Animation (Tom)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9200" y="1003806"/>
            <a:ext cx="7356960" cy="5737562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9200" y="862653"/>
            <a:ext cx="7362720" cy="14689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-684584" y="-115431"/>
            <a:ext cx="1087320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4. 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리소스 리스트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(Cont.)</a:t>
            </a:r>
          </a:p>
          <a:p>
            <a:pPr lvl="0" algn="ctr">
              <a:spcBef>
                <a:spcPct val="0"/>
              </a:spcBef>
            </a:pPr>
            <a:r>
              <a:rPr lang="en-US" altLang="ko-KR" sz="2800" dirty="0" smtClean="0"/>
              <a:t>C</a:t>
            </a:r>
            <a:r>
              <a:rPr lang="en-US" altLang="ko-KR" sz="2800" dirty="0" smtClean="0"/>
              <a:t>. </a:t>
            </a:r>
            <a:r>
              <a:rPr lang="en-US" altLang="ko-KR" sz="2800" dirty="0" smtClean="0"/>
              <a:t>Character Animation (Tom)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5441" y="923157"/>
            <a:ext cx="7054560" cy="5818211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4161" y="1059972"/>
            <a:ext cx="895680" cy="1828992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88640" y="2946570"/>
            <a:ext cx="869760" cy="183619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71360" y="4847569"/>
            <a:ext cx="823680" cy="1828992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-684584" y="-115431"/>
            <a:ext cx="1087320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4. 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리소스 리스트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(Cont.)</a:t>
            </a:r>
          </a:p>
          <a:p>
            <a:pPr lvl="0" algn="ctr">
              <a:spcBef>
                <a:spcPct val="0"/>
              </a:spcBef>
            </a:pPr>
            <a:r>
              <a:rPr lang="en-US" altLang="ko-KR" sz="2800" dirty="0" smtClean="0"/>
              <a:t>D. </a:t>
            </a:r>
            <a:r>
              <a:rPr lang="en-US" altLang="ko-KR" sz="2800" dirty="0" smtClean="0"/>
              <a:t>Character Animation </a:t>
            </a:r>
            <a:r>
              <a:rPr lang="en-US" altLang="ko-KR" sz="2800" dirty="0" smtClean="0"/>
              <a:t>(Jake)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548680"/>
            <a:ext cx="1430720" cy="1587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팀 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204864"/>
            <a:ext cx="8229600" cy="3921299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팀 명</a:t>
            </a:r>
            <a:r>
              <a:rPr lang="en-US" altLang="ko-KR" sz="2400" dirty="0" smtClean="0"/>
              <a:t>: N2 Team. (N2</a:t>
            </a:r>
            <a:r>
              <a:rPr lang="ko-KR" altLang="en-US" sz="2400" dirty="0" smtClean="0"/>
              <a:t>는 </a:t>
            </a:r>
            <a:r>
              <a:rPr lang="en-US" altLang="ko-KR" sz="2400" dirty="0" smtClean="0"/>
              <a:t>Now or Never</a:t>
            </a:r>
            <a:r>
              <a:rPr lang="ko-KR" altLang="en-US" sz="2400" dirty="0" smtClean="0"/>
              <a:t>를 줄인 것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지금 아니면 절대 못한다는 의미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기회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를 나타냄</a:t>
            </a:r>
            <a:r>
              <a:rPr lang="en-US" altLang="ko-KR" sz="2400" dirty="0" smtClean="0"/>
              <a:t>.)</a:t>
            </a:r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팀 원</a:t>
            </a:r>
            <a:endParaRPr lang="en-US" altLang="ko-KR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sz="2400" dirty="0" smtClean="0"/>
              <a:t>이재준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팀장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엔진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캐릭터 담당</a:t>
            </a:r>
            <a:r>
              <a:rPr lang="en-US" altLang="ko-KR" sz="24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sz="2400" dirty="0" smtClean="0"/>
              <a:t>윤성렬 </a:t>
            </a:r>
            <a:r>
              <a:rPr lang="en-US" altLang="ko-KR" sz="2400" dirty="0" smtClean="0"/>
              <a:t>(</a:t>
            </a:r>
            <a:r>
              <a:rPr lang="ko-KR" altLang="en-US" sz="2400" dirty="0" err="1" smtClean="0"/>
              <a:t>맵</a:t>
            </a:r>
            <a:r>
              <a:rPr lang="en-US" altLang="ko-KR" sz="2400" dirty="0" smtClean="0"/>
              <a:t>, UI </a:t>
            </a:r>
            <a:r>
              <a:rPr lang="ko-KR" altLang="en-US" sz="2400" dirty="0" smtClean="0"/>
              <a:t>담당</a:t>
            </a:r>
            <a:r>
              <a:rPr lang="en-US" altLang="ko-KR" sz="24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sz="2400" dirty="0" smtClean="0"/>
              <a:t>강동현 </a:t>
            </a:r>
            <a:r>
              <a:rPr lang="en-US" altLang="ko-KR" sz="2400" dirty="0" smtClean="0"/>
              <a:t>(</a:t>
            </a:r>
            <a:r>
              <a:rPr lang="ko-KR" altLang="en-US" sz="2400" dirty="0" err="1" smtClean="0"/>
              <a:t>이펙트</a:t>
            </a:r>
            <a:r>
              <a:rPr lang="en-US" altLang="ko-KR" sz="2400" dirty="0" smtClean="0"/>
              <a:t>, AI </a:t>
            </a:r>
            <a:r>
              <a:rPr lang="ko-KR" altLang="en-US" sz="2400" dirty="0" smtClean="0"/>
              <a:t>담당</a:t>
            </a:r>
            <a:r>
              <a:rPr lang="en-US" altLang="ko-KR" sz="2400" dirty="0" smtClean="0"/>
              <a:t>)</a:t>
            </a:r>
          </a:p>
          <a:p>
            <a:endParaRPr lang="ko-KR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1921" y="1090213"/>
            <a:ext cx="7348320" cy="529111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9200" y="992283"/>
            <a:ext cx="7362720" cy="14689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45440" y="1137737"/>
            <a:ext cx="869760" cy="1683537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45440" y="2886081"/>
            <a:ext cx="823680" cy="1697939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32481" y="4663227"/>
            <a:ext cx="861120" cy="1684977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-684584" y="-115431"/>
            <a:ext cx="1087320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4. 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리소스 리스트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(Cont.)</a:t>
            </a:r>
          </a:p>
          <a:p>
            <a:pPr lvl="0" algn="ctr">
              <a:spcBef>
                <a:spcPct val="0"/>
              </a:spcBef>
            </a:pPr>
            <a:r>
              <a:rPr lang="en-US" altLang="ko-KR" sz="2800" dirty="0" smtClean="0"/>
              <a:t>D. </a:t>
            </a:r>
            <a:r>
              <a:rPr lang="en-US" altLang="ko-KR" sz="2800" dirty="0" smtClean="0"/>
              <a:t>Character Animation </a:t>
            </a:r>
            <a:r>
              <a:rPr lang="en-US" altLang="ko-KR" sz="2800" dirty="0" smtClean="0"/>
              <a:t>(Jake)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080" y="930320"/>
            <a:ext cx="7345440" cy="5818211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9200" y="836712"/>
            <a:ext cx="7362720" cy="14689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45440" y="982166"/>
            <a:ext cx="848160" cy="161729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13760" y="2665703"/>
            <a:ext cx="881280" cy="1502077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13760" y="4206664"/>
            <a:ext cx="881280" cy="419084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012321" y="4704957"/>
            <a:ext cx="930240" cy="450767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032481" y="5209010"/>
            <a:ext cx="861120" cy="1506398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-684584" y="-115431"/>
            <a:ext cx="1087320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4. 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리소스 리스트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(Cont.)</a:t>
            </a:r>
          </a:p>
          <a:p>
            <a:pPr lvl="0" algn="ctr">
              <a:spcBef>
                <a:spcPct val="0"/>
              </a:spcBef>
            </a:pPr>
            <a:r>
              <a:rPr lang="en-US" altLang="ko-KR" sz="2800" dirty="0" smtClean="0"/>
              <a:t>D. </a:t>
            </a:r>
            <a:r>
              <a:rPr lang="en-US" altLang="ko-KR" sz="2800" dirty="0" smtClean="0"/>
              <a:t>Character Animation </a:t>
            </a:r>
            <a:r>
              <a:rPr lang="en-US" altLang="ko-KR" sz="2800" dirty="0" smtClean="0"/>
              <a:t>(Jake)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7681" y="843929"/>
            <a:ext cx="7571520" cy="5818211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-684584" y="-115431"/>
            <a:ext cx="1087320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4. 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리소스 리스트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(Cont.)</a:t>
            </a:r>
          </a:p>
          <a:p>
            <a:pPr lvl="0" algn="ctr">
              <a:spcBef>
                <a:spcPct val="0"/>
              </a:spcBef>
            </a:pPr>
            <a:r>
              <a:rPr lang="en-US" altLang="ko-KR" sz="2800" dirty="0" smtClean="0"/>
              <a:t>E. </a:t>
            </a:r>
            <a:r>
              <a:rPr lang="en-US" altLang="ko-KR" sz="2800" dirty="0" smtClean="0"/>
              <a:t>Character Animation </a:t>
            </a:r>
            <a:r>
              <a:rPr lang="en-US" altLang="ko-KR" sz="2800" dirty="0" smtClean="0"/>
              <a:t>(Zombie)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9200" y="1201103"/>
            <a:ext cx="7380000" cy="4964201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9200" y="1103174"/>
            <a:ext cx="7362720" cy="14689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-684584" y="-115431"/>
            <a:ext cx="1087320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4. 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리소스 리스트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(Cont.)</a:t>
            </a:r>
          </a:p>
          <a:p>
            <a:pPr lvl="0" algn="ctr">
              <a:spcBef>
                <a:spcPct val="0"/>
              </a:spcBef>
            </a:pPr>
            <a:r>
              <a:rPr lang="en-US" altLang="ko-KR" sz="2800" dirty="0" smtClean="0"/>
              <a:t>E. </a:t>
            </a:r>
            <a:r>
              <a:rPr lang="en-US" altLang="ko-KR" sz="2800" dirty="0" smtClean="0"/>
              <a:t>Character Animation </a:t>
            </a:r>
            <a:r>
              <a:rPr lang="en-US" altLang="ko-KR" sz="2800" dirty="0" smtClean="0"/>
              <a:t>(Zombie)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gcauser00\Desktop\새 폴더\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052736"/>
            <a:ext cx="7979194" cy="5212110"/>
          </a:xfrm>
          <a:prstGeom prst="rect">
            <a:avLst/>
          </a:prstGeom>
          <a:noFill/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-684584" y="-115431"/>
            <a:ext cx="1087320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4. 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리소스 리스트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(Cont.)</a:t>
            </a:r>
          </a:p>
          <a:p>
            <a:pPr lvl="0" algn="ctr">
              <a:spcBef>
                <a:spcPct val="0"/>
              </a:spcBef>
            </a:pPr>
            <a:r>
              <a:rPr lang="en-US" altLang="ko-KR" sz="2800" dirty="0" smtClean="0"/>
              <a:t>F. Object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"/>
          <p:cNvGrpSpPr/>
          <p:nvPr/>
        </p:nvGrpSpPr>
        <p:grpSpPr>
          <a:xfrm>
            <a:off x="107504" y="908720"/>
            <a:ext cx="8926388" cy="5548898"/>
            <a:chOff x="38100" y="836712"/>
            <a:chExt cx="9105900" cy="5620906"/>
          </a:xfrm>
        </p:grpSpPr>
        <p:pic>
          <p:nvPicPr>
            <p:cNvPr id="2050" name="Picture 2" descr="C:\Users\kgcauser00\Desktop\새 폴더\02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2337" y="980728"/>
              <a:ext cx="9036496" cy="5476890"/>
            </a:xfrm>
            <a:prstGeom prst="rect">
              <a:avLst/>
            </a:prstGeom>
            <a:noFill/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100" y="836712"/>
              <a:ext cx="9105900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제목 1"/>
          <p:cNvSpPr txBox="1">
            <a:spLocks/>
          </p:cNvSpPr>
          <p:nvPr/>
        </p:nvSpPr>
        <p:spPr>
          <a:xfrm>
            <a:off x="-684584" y="-115431"/>
            <a:ext cx="1087320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4. 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리소스 리스트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(Cont.)</a:t>
            </a:r>
          </a:p>
          <a:p>
            <a:pPr lvl="0" algn="ctr">
              <a:spcBef>
                <a:spcPct val="0"/>
              </a:spcBef>
            </a:pPr>
            <a:r>
              <a:rPr lang="en-US" altLang="ko-KR" sz="2800" dirty="0" smtClean="0"/>
              <a:t>F. Object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"/>
          <p:cNvGrpSpPr/>
          <p:nvPr/>
        </p:nvGrpSpPr>
        <p:grpSpPr>
          <a:xfrm>
            <a:off x="115004" y="845101"/>
            <a:ext cx="8926388" cy="5616624"/>
            <a:chOff x="38100" y="836712"/>
            <a:chExt cx="9105900" cy="5616624"/>
          </a:xfrm>
        </p:grpSpPr>
        <p:pic>
          <p:nvPicPr>
            <p:cNvPr id="3074" name="Picture 2" descr="C:\Users\kgcauser00\Desktop\새 폴더\03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3948" y="980728"/>
              <a:ext cx="9051424" cy="5472608"/>
            </a:xfrm>
            <a:prstGeom prst="rect">
              <a:avLst/>
            </a:prstGeom>
            <a:noFill/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100" y="836712"/>
              <a:ext cx="9105900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제목 1"/>
          <p:cNvSpPr txBox="1">
            <a:spLocks/>
          </p:cNvSpPr>
          <p:nvPr/>
        </p:nvSpPr>
        <p:spPr>
          <a:xfrm>
            <a:off x="-684584" y="-115431"/>
            <a:ext cx="1087320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4. 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리소스 리스트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(Cont.)</a:t>
            </a:r>
          </a:p>
          <a:p>
            <a:pPr lvl="0" algn="ctr">
              <a:spcBef>
                <a:spcPct val="0"/>
              </a:spcBef>
            </a:pPr>
            <a:r>
              <a:rPr lang="en-US" altLang="ko-KR" sz="2800" dirty="0" smtClean="0"/>
              <a:t>F. Object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-684584" y="-115431"/>
            <a:ext cx="1087320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4.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리소스 리스트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(Cont.)</a:t>
            </a:r>
          </a:p>
          <a:p>
            <a:pPr lvl="0" algn="ctr">
              <a:spcBef>
                <a:spcPct val="0"/>
              </a:spcBef>
            </a:pPr>
            <a:r>
              <a:rPr lang="en-US" altLang="ko-KR" sz="2400" dirty="0" err="1" smtClean="0"/>
              <a:t>G</a:t>
            </a:r>
            <a:r>
              <a:rPr lang="en-US" altLang="ko-KR" sz="2400" dirty="0" err="1" smtClean="0"/>
              <a:t>.</a:t>
            </a:r>
            <a:r>
              <a:rPr lang="en-US" altLang="ko-KR" sz="2400" dirty="0" err="1" smtClean="0"/>
              <a:t>Effect</a:t>
            </a:r>
            <a:r>
              <a:rPr lang="en-US" altLang="ko-KR" sz="2400" dirty="0" smtClean="0"/>
              <a:t> </a:t>
            </a:r>
            <a:r>
              <a:rPr lang="en-US" altLang="ko-KR" sz="2400" dirty="0" smtClean="0"/>
              <a:t>Object &amp; Item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27584" y="764704"/>
          <a:ext cx="7488832" cy="5945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/>
                <a:gridCol w="936104"/>
                <a:gridCol w="936104"/>
                <a:gridCol w="936104"/>
                <a:gridCol w="936104"/>
                <a:gridCol w="936104"/>
                <a:gridCol w="705675"/>
                <a:gridCol w="1166533"/>
              </a:tblGrid>
              <a:tr h="6487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예시 이미지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우선순위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이름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이펙트형식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생성위치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적용시간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</a:tr>
              <a:tr h="64877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총의 불꽃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400" dirty="0" smtClean="0"/>
                    </a:p>
                    <a:p>
                      <a:pPr algn="ctr" latinLnBrk="1"/>
                      <a:endParaRPr lang="en-US" altLang="ko-KR" sz="400" dirty="0" smtClean="0"/>
                    </a:p>
                    <a:p>
                      <a:pPr algn="ctr" latinLnBrk="1"/>
                      <a:endParaRPr lang="en-US" altLang="ko-KR" sz="400" dirty="0" smtClean="0"/>
                    </a:p>
                    <a:p>
                      <a:pPr algn="ctr" latinLnBrk="1"/>
                      <a:r>
                        <a:rPr lang="en-US" altLang="ko-KR" sz="900" dirty="0" err="1" smtClean="0"/>
                        <a:t>Ef_Gun_Fire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단일 </a:t>
                      </a:r>
                      <a:r>
                        <a:rPr lang="ko-KR" altLang="en-US" sz="1200" dirty="0" err="1" smtClean="0"/>
                        <a:t>이펙트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총구 앞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0.2</a:t>
                      </a:r>
                      <a:r>
                        <a:rPr lang="ko-KR" altLang="en-US" sz="1200" dirty="0" smtClean="0"/>
                        <a:t>초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총 발사 시에 총의 불빛</a:t>
                      </a:r>
                      <a:endParaRPr lang="ko-KR" altLang="en-US" sz="1200" dirty="0"/>
                    </a:p>
                  </a:txBody>
                  <a:tcPr/>
                </a:tc>
              </a:tr>
              <a:tr h="64877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err="1" smtClean="0"/>
                        <a:t>좀비의</a:t>
                      </a:r>
                      <a:r>
                        <a:rPr lang="ko-KR" altLang="en-US" sz="1200" dirty="0" smtClean="0"/>
                        <a:t> 피</a:t>
                      </a:r>
                      <a:endParaRPr lang="en-US" altLang="ko-KR" sz="1200" dirty="0" smtClean="0"/>
                    </a:p>
                    <a:p>
                      <a:pPr algn="ctr" latinLnBrk="1"/>
                      <a:endParaRPr lang="en-US" altLang="ko-KR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400" dirty="0" smtClean="0"/>
                    </a:p>
                    <a:p>
                      <a:pPr algn="ctr" latinLnBrk="1"/>
                      <a:endParaRPr lang="en-US" altLang="ko-KR" sz="400" dirty="0" smtClean="0"/>
                    </a:p>
                    <a:p>
                      <a:pPr algn="ctr" latinLnBrk="1"/>
                      <a:endParaRPr lang="en-US" altLang="ko-KR" sz="400" dirty="0" smtClean="0"/>
                    </a:p>
                    <a:p>
                      <a:pPr algn="ctr" latinLnBrk="1"/>
                      <a:r>
                        <a:rPr lang="en-US" altLang="ko-KR" sz="900" dirty="0" err="1" smtClean="0"/>
                        <a:t>Ef_Zombie</a:t>
                      </a:r>
                      <a:r>
                        <a:rPr lang="en-US" altLang="ko-KR" sz="900" dirty="0" smtClean="0"/>
                        <a:t>_</a:t>
                      </a:r>
                    </a:p>
                    <a:p>
                      <a:pPr algn="ctr" latinLnBrk="1"/>
                      <a:r>
                        <a:rPr lang="en-US" altLang="ko-KR" sz="900" dirty="0" smtClean="0"/>
                        <a:t>blood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단일 </a:t>
                      </a:r>
                      <a:r>
                        <a:rPr lang="ko-KR" altLang="en-US" sz="1200" dirty="0" err="1" smtClean="0"/>
                        <a:t>이펙트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err="1" smtClean="0"/>
                        <a:t>좀비의</a:t>
                      </a:r>
                      <a:r>
                        <a:rPr lang="ko-KR" altLang="en-US" sz="1200" dirty="0" smtClean="0"/>
                        <a:t> 신체 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맞은 부분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r>
                        <a:rPr lang="ko-KR" altLang="en-US" sz="1200" dirty="0" smtClean="0"/>
                        <a:t>초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총에 맞았을 경우 터지는 피</a:t>
                      </a:r>
                      <a:endParaRPr lang="ko-KR" altLang="en-US" sz="1200" dirty="0"/>
                    </a:p>
                  </a:txBody>
                  <a:tcPr/>
                </a:tc>
              </a:tr>
              <a:tr h="64877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우주선 불꽃</a:t>
                      </a:r>
                      <a:endParaRPr lang="en-US" altLang="ko-KR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400" dirty="0" smtClean="0"/>
                    </a:p>
                    <a:p>
                      <a:pPr algn="ctr" latinLnBrk="1"/>
                      <a:endParaRPr lang="en-US" altLang="ko-KR" sz="400" dirty="0" smtClean="0"/>
                    </a:p>
                    <a:p>
                      <a:pPr algn="ctr" latinLnBrk="1"/>
                      <a:endParaRPr lang="en-US" altLang="ko-KR" sz="400" dirty="0" smtClean="0"/>
                    </a:p>
                    <a:p>
                      <a:pPr algn="ctr" latinLnBrk="1"/>
                      <a:r>
                        <a:rPr lang="en-US" altLang="ko-KR" sz="900" dirty="0" err="1" smtClean="0"/>
                        <a:t>Ef_Ship_fire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Particle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우주선 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뒷부분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r>
                        <a:rPr lang="ko-KR" altLang="en-US" sz="1200" dirty="0" smtClean="0"/>
                        <a:t>초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5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우주선 착륙 간에 우주선 추진 불꽃</a:t>
                      </a:r>
                      <a:endParaRPr lang="ko-KR" altLang="en-US" sz="1200" dirty="0"/>
                    </a:p>
                  </a:txBody>
                  <a:tcPr/>
                </a:tc>
              </a:tr>
              <a:tr h="64877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우주선 먼지</a:t>
                      </a:r>
                      <a:endParaRPr lang="en-US" altLang="ko-KR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400" dirty="0" smtClean="0"/>
                    </a:p>
                    <a:p>
                      <a:pPr algn="ctr" latinLnBrk="1"/>
                      <a:endParaRPr lang="en-US" altLang="ko-KR" sz="400" dirty="0" smtClean="0"/>
                    </a:p>
                    <a:p>
                      <a:pPr algn="ctr" latinLnBrk="1"/>
                      <a:endParaRPr lang="en-US" altLang="ko-KR" sz="400" dirty="0" smtClean="0"/>
                    </a:p>
                    <a:p>
                      <a:pPr algn="ctr" latinLnBrk="1"/>
                      <a:r>
                        <a:rPr lang="en-US" altLang="ko-KR" sz="900" dirty="0" err="1" smtClean="0"/>
                        <a:t>Ef_Ship_dust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Particle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우주선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밑 부분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r>
                        <a:rPr lang="ko-KR" altLang="en-US" sz="1200" dirty="0" smtClean="0"/>
                        <a:t>초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7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우주선 착륙 </a:t>
                      </a:r>
                      <a:r>
                        <a:rPr lang="ko-KR" altLang="en-US" sz="1200" dirty="0" err="1" smtClean="0"/>
                        <a:t>간일어나는</a:t>
                      </a:r>
                      <a:r>
                        <a:rPr lang="ko-KR" altLang="en-US" sz="1200" dirty="0" smtClean="0"/>
                        <a:t> 먼지</a:t>
                      </a:r>
                      <a:endParaRPr lang="ko-KR" altLang="en-US" sz="1200" dirty="0"/>
                    </a:p>
                  </a:txBody>
                  <a:tcPr/>
                </a:tc>
              </a:tr>
              <a:tr h="64877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연구소 폭발</a:t>
                      </a:r>
                      <a:endParaRPr lang="en-US" altLang="ko-KR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400" dirty="0" smtClean="0"/>
                    </a:p>
                    <a:p>
                      <a:pPr algn="ctr" latinLnBrk="1"/>
                      <a:endParaRPr lang="en-US" altLang="ko-KR" sz="400" dirty="0" smtClean="0"/>
                    </a:p>
                    <a:p>
                      <a:pPr algn="ctr" latinLnBrk="1"/>
                      <a:endParaRPr lang="en-US" altLang="ko-KR" sz="400" dirty="0" smtClean="0"/>
                    </a:p>
                    <a:p>
                      <a:pPr algn="ctr" latinLnBrk="1"/>
                      <a:r>
                        <a:rPr lang="en-US" altLang="ko-KR" sz="900" dirty="0" err="1" smtClean="0"/>
                        <a:t>Ef_Man_blood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단일 </a:t>
                      </a:r>
                      <a:r>
                        <a:rPr lang="ko-KR" altLang="en-US" sz="1200" dirty="0" err="1" smtClean="0"/>
                        <a:t>이펙트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100" dirty="0" smtClean="0"/>
                        <a:t>주인공의 신체 맞은 부분</a:t>
                      </a:r>
                      <a:endParaRPr lang="en-US" altLang="ko-KR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r>
                        <a:rPr lang="ko-KR" altLang="en-US" sz="1200" dirty="0" smtClean="0"/>
                        <a:t>초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주인공이 </a:t>
                      </a:r>
                      <a:r>
                        <a:rPr lang="ko-KR" altLang="en-US" sz="1200" dirty="0" err="1" smtClean="0"/>
                        <a:t>좀비에게</a:t>
                      </a:r>
                      <a:r>
                        <a:rPr lang="ko-KR" altLang="en-US" sz="1200" dirty="0" smtClean="0"/>
                        <a:t> 맞았을 경우 터지는 피</a:t>
                      </a:r>
                      <a:endParaRPr lang="ko-KR" altLang="en-US" sz="1200" dirty="0"/>
                    </a:p>
                  </a:txBody>
                  <a:tcPr/>
                </a:tc>
              </a:tr>
              <a:tr h="64877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달리기 먼지</a:t>
                      </a:r>
                      <a:endParaRPr lang="en-US" altLang="ko-KR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400" dirty="0" smtClean="0"/>
                    </a:p>
                    <a:p>
                      <a:pPr algn="ctr" latinLnBrk="1"/>
                      <a:endParaRPr lang="en-US" altLang="ko-KR" sz="400" dirty="0" smtClean="0"/>
                    </a:p>
                    <a:p>
                      <a:pPr algn="ctr" latinLnBrk="1"/>
                      <a:endParaRPr lang="en-US" altLang="ko-KR" sz="400" dirty="0" smtClean="0"/>
                    </a:p>
                    <a:p>
                      <a:pPr algn="ctr" latinLnBrk="1"/>
                      <a:r>
                        <a:rPr lang="en-US" altLang="ko-KR" sz="900" dirty="0" err="1" smtClean="0"/>
                        <a:t>Ef_Man_dust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단일 </a:t>
                      </a:r>
                      <a:r>
                        <a:rPr lang="ko-KR" altLang="en-US" sz="1200" dirty="0" err="1" smtClean="0"/>
                        <a:t>이펙트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주인공 </a:t>
                      </a:r>
                      <a:r>
                        <a:rPr lang="ko-KR" altLang="en-US" sz="1200" dirty="0" err="1" smtClean="0"/>
                        <a:t>발뒤</a:t>
                      </a:r>
                      <a:endParaRPr lang="en-US" altLang="ko-KR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0.2</a:t>
                      </a:r>
                      <a:r>
                        <a:rPr lang="ko-KR" altLang="en-US" sz="1200" dirty="0" smtClean="0"/>
                        <a:t>초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5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주인공 달리기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시에 일어나는 먼지</a:t>
                      </a:r>
                      <a:endParaRPr lang="ko-KR" altLang="en-US" sz="1200" dirty="0"/>
                    </a:p>
                  </a:txBody>
                  <a:tcPr/>
                </a:tc>
              </a:tr>
              <a:tr h="67405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연구소 바이러스</a:t>
                      </a:r>
                      <a:endParaRPr lang="en-US" altLang="ko-KR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400" dirty="0" smtClean="0"/>
                    </a:p>
                    <a:p>
                      <a:pPr algn="ctr" latinLnBrk="1"/>
                      <a:endParaRPr lang="en-US" altLang="ko-KR" sz="400" dirty="0" smtClean="0"/>
                    </a:p>
                    <a:p>
                      <a:pPr algn="ctr" latinLnBrk="1"/>
                      <a:endParaRPr lang="en-US" altLang="ko-KR" sz="400" dirty="0" smtClean="0"/>
                    </a:p>
                    <a:p>
                      <a:pPr algn="ctr" latinLnBrk="1"/>
                      <a:r>
                        <a:rPr lang="en-US" altLang="ko-KR" sz="900" dirty="0" err="1" smtClean="0"/>
                        <a:t>Ef_virus</a:t>
                      </a:r>
                      <a:endParaRPr lang="ko-KR" altLang="en-US" sz="900" dirty="0" smtClean="0"/>
                    </a:p>
                    <a:p>
                      <a:pPr algn="ctr"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단일 </a:t>
                      </a:r>
                      <a:r>
                        <a:rPr lang="ko-KR" altLang="en-US" sz="1200" dirty="0" err="1" smtClean="0"/>
                        <a:t>이펙트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연구소 전체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r>
                        <a:rPr lang="ko-KR" altLang="en-US" sz="1200" dirty="0" smtClean="0"/>
                        <a:t>초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연구소에 바이러스 퍼지는 장면 연출</a:t>
                      </a:r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-684584" y="2852936"/>
            <a:ext cx="1087320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THE END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dirty="0" smtClean="0"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smtClean="0">
                <a:latin typeface="+mj-lt"/>
                <a:ea typeface="+mj-ea"/>
                <a:cs typeface="+mj-cs"/>
              </a:rPr>
              <a:t>감사합니다</a:t>
            </a:r>
            <a:r>
              <a:rPr lang="en-US" altLang="ko-KR" sz="2400" dirty="0" smtClean="0">
                <a:latin typeface="+mj-lt"/>
                <a:ea typeface="+mj-ea"/>
                <a:cs typeface="+mj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컨셉</a:t>
            </a:r>
            <a:r>
              <a:rPr lang="ko-KR" altLang="en-US" dirty="0" smtClean="0"/>
              <a:t> 기획 </a:t>
            </a:r>
            <a:r>
              <a:rPr lang="ko-KR" altLang="en-US" dirty="0" smtClean="0"/>
              <a:t>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908720"/>
            <a:ext cx="8229600" cy="5616624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ko-KR" altLang="en-US" sz="2000" b="1" i="1" u="sng" dirty="0" smtClean="0"/>
              <a:t>제목</a:t>
            </a:r>
            <a:r>
              <a:rPr lang="en-US" altLang="ko-KR" sz="2000" b="1" i="1" u="sng" dirty="0" smtClean="0"/>
              <a:t>: </a:t>
            </a:r>
            <a:r>
              <a:rPr lang="en-US" altLang="ko-KR" sz="2000" dirty="0" smtClean="0"/>
              <a:t>Escape from N2 Planet</a:t>
            </a:r>
          </a:p>
          <a:p>
            <a:pPr>
              <a:buNone/>
            </a:pPr>
            <a:endParaRPr lang="en-US" altLang="ko-KR" sz="2000" dirty="0" smtClean="0"/>
          </a:p>
          <a:p>
            <a:pPr>
              <a:buNone/>
            </a:pPr>
            <a:r>
              <a:rPr lang="ko-KR" altLang="en-US" sz="2000" b="1" i="1" u="sng" dirty="0" smtClean="0"/>
              <a:t>장르</a:t>
            </a:r>
            <a:r>
              <a:rPr lang="en-US" altLang="ko-KR" sz="2000" b="1" i="1" u="sng" dirty="0" smtClean="0"/>
              <a:t>: </a:t>
            </a:r>
            <a:r>
              <a:rPr lang="ko-KR" altLang="en-US" sz="2000" dirty="0" err="1" smtClean="0"/>
              <a:t>좀비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서바이벌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FPS (</a:t>
            </a:r>
            <a:r>
              <a:rPr lang="ko-KR" altLang="en-US" sz="2000" dirty="0" err="1" smtClean="0"/>
              <a:t>싱글</a:t>
            </a:r>
            <a:r>
              <a:rPr lang="ko-KR" altLang="en-US" sz="2000" dirty="0" smtClean="0"/>
              <a:t> 플레이</a:t>
            </a:r>
            <a:r>
              <a:rPr lang="en-US" altLang="ko-KR" sz="2000" dirty="0" smtClean="0"/>
              <a:t>, Left 4 Dead</a:t>
            </a:r>
            <a:r>
              <a:rPr lang="ko-KR" altLang="en-US" sz="2000" dirty="0" smtClean="0"/>
              <a:t>와 비슷한 컨셉 </a:t>
            </a:r>
            <a:r>
              <a:rPr lang="en-US" altLang="ko-KR" sz="2000" dirty="0" smtClean="0"/>
              <a:t>) </a:t>
            </a:r>
          </a:p>
          <a:p>
            <a:pPr>
              <a:buNone/>
            </a:pPr>
            <a:endParaRPr lang="en-US" altLang="ko-KR" sz="2000" dirty="0" smtClean="0"/>
          </a:p>
          <a:p>
            <a:pPr>
              <a:buNone/>
            </a:pPr>
            <a:r>
              <a:rPr lang="ko-KR" altLang="en-US" sz="2000" b="1" i="1" u="sng" dirty="0" smtClean="0"/>
              <a:t>세계관</a:t>
            </a:r>
            <a:r>
              <a:rPr lang="en-US" altLang="ko-KR" sz="2000" b="1" i="1" u="sng" dirty="0" smtClean="0"/>
              <a:t>: </a:t>
            </a:r>
            <a:r>
              <a:rPr lang="ko-KR" altLang="en-US" sz="2000" dirty="0" smtClean="0"/>
              <a:t>지구에서 </a:t>
            </a:r>
            <a:r>
              <a:rPr lang="en-US" altLang="ko-KR" sz="2000" dirty="0" smtClean="0"/>
              <a:t>4.4</a:t>
            </a:r>
            <a:r>
              <a:rPr lang="ko-KR" altLang="en-US" sz="2000" dirty="0" smtClean="0"/>
              <a:t>광년 떨어진 가상의 행성 폴리스의 위성 </a:t>
            </a:r>
            <a:r>
              <a:rPr lang="en-US" altLang="ko-KR" sz="2000" dirty="0" smtClean="0"/>
              <a:t>N2</a:t>
            </a:r>
          </a:p>
          <a:p>
            <a:pPr>
              <a:buNone/>
            </a:pPr>
            <a:endParaRPr lang="en-US" altLang="ko-KR" sz="2000" dirty="0" smtClean="0"/>
          </a:p>
          <a:p>
            <a:pPr>
              <a:buNone/>
            </a:pPr>
            <a:r>
              <a:rPr lang="ko-KR" altLang="en-US" sz="2000" b="1" i="1" u="sng" dirty="0" smtClean="0"/>
              <a:t>주인공</a:t>
            </a:r>
            <a:r>
              <a:rPr lang="en-US" altLang="ko-KR" sz="2000" b="1" i="1" u="sng" dirty="0" smtClean="0"/>
              <a:t>: </a:t>
            </a:r>
          </a:p>
          <a:p>
            <a:pPr>
              <a:buNone/>
            </a:pPr>
            <a:r>
              <a:rPr lang="ko-KR" altLang="en-US" sz="2000" dirty="0" smtClean="0"/>
              <a:t>주인공</a:t>
            </a:r>
            <a:r>
              <a:rPr lang="en-US" altLang="ko-KR" sz="2000" dirty="0" smtClean="0"/>
              <a:t>1:</a:t>
            </a:r>
            <a:r>
              <a:rPr lang="ko-KR" altLang="en-US" sz="2000" dirty="0" smtClean="0"/>
              <a:t> </a:t>
            </a:r>
            <a:r>
              <a:rPr lang="ko-KR" altLang="en-US" sz="2000" dirty="0" smtClean="0"/>
              <a:t>탐 </a:t>
            </a:r>
            <a:r>
              <a:rPr lang="ko-KR" altLang="en-US" sz="2000" dirty="0" err="1" smtClean="0"/>
              <a:t>존슨</a:t>
            </a:r>
            <a:r>
              <a:rPr lang="en-US" altLang="ko-KR" sz="2000" dirty="0" smtClean="0"/>
              <a:t>(Tom Johnson), UNSC </a:t>
            </a:r>
            <a:r>
              <a:rPr lang="ko-KR" altLang="en-US" sz="2000" dirty="0" smtClean="0"/>
              <a:t>해병 </a:t>
            </a:r>
            <a:r>
              <a:rPr lang="ko-KR" altLang="en-US" sz="2000" dirty="0" smtClean="0"/>
              <a:t>원</a:t>
            </a:r>
            <a:r>
              <a:rPr lang="ko-KR" altLang="en-US" sz="2000" dirty="0" smtClean="0"/>
              <a:t>사</a:t>
            </a:r>
            <a:r>
              <a:rPr lang="en-US" altLang="ko-KR" sz="2000" dirty="0" smtClean="0"/>
              <a:t>.</a:t>
            </a:r>
            <a:endParaRPr lang="en-US" altLang="ko-KR" sz="2000" dirty="0" smtClean="0"/>
          </a:p>
          <a:p>
            <a:pPr>
              <a:buNone/>
            </a:pPr>
            <a:r>
              <a:rPr lang="ko-KR" altLang="en-US" sz="2000" dirty="0" smtClean="0"/>
              <a:t>주인공</a:t>
            </a:r>
            <a:r>
              <a:rPr lang="en-US" altLang="ko-KR" sz="2000" dirty="0" smtClean="0"/>
              <a:t>2: </a:t>
            </a:r>
            <a:r>
              <a:rPr lang="ko-KR" altLang="en-US" sz="2000" dirty="0" err="1" smtClean="0"/>
              <a:t>제이크</a:t>
            </a:r>
            <a:r>
              <a:rPr lang="ko-KR" altLang="en-US" sz="2000" dirty="0" smtClean="0"/>
              <a:t> 킴 </a:t>
            </a:r>
            <a:r>
              <a:rPr lang="en-US" altLang="ko-KR" sz="2000" dirty="0" smtClean="0"/>
              <a:t>(Jake </a:t>
            </a:r>
            <a:r>
              <a:rPr lang="en-US" altLang="ko-KR" sz="2000" dirty="0" smtClean="0"/>
              <a:t>Kim</a:t>
            </a:r>
            <a:r>
              <a:rPr lang="en-US" altLang="ko-KR" sz="2000" dirty="0" smtClean="0"/>
              <a:t>), UNSC </a:t>
            </a:r>
            <a:r>
              <a:rPr lang="ko-KR" altLang="en-US" sz="2000" dirty="0" smtClean="0"/>
              <a:t>해병 병장</a:t>
            </a:r>
            <a:r>
              <a:rPr lang="en-US" altLang="ko-KR" sz="2000" dirty="0" smtClean="0"/>
              <a:t>.</a:t>
            </a:r>
            <a:endParaRPr lang="en-US" altLang="ko-KR" sz="2000" dirty="0" smtClean="0"/>
          </a:p>
          <a:p>
            <a:pPr>
              <a:buNone/>
            </a:pPr>
            <a:endParaRPr lang="en-US" altLang="ko-KR" sz="2000" dirty="0" smtClean="0"/>
          </a:p>
          <a:p>
            <a:pPr>
              <a:buNone/>
            </a:pPr>
            <a:r>
              <a:rPr lang="ko-KR" altLang="en-US" sz="2000" b="1" i="1" u="sng" dirty="0" smtClean="0"/>
              <a:t>등장 적 </a:t>
            </a:r>
            <a:r>
              <a:rPr lang="en-US" altLang="ko-KR" sz="2000" b="1" i="1" u="sng" dirty="0" smtClean="0"/>
              <a:t>(</a:t>
            </a:r>
            <a:r>
              <a:rPr lang="ko-KR" altLang="en-US" sz="2000" b="1" i="1" u="sng" dirty="0" err="1" smtClean="0"/>
              <a:t>좀비</a:t>
            </a:r>
            <a:r>
              <a:rPr lang="en-US" altLang="ko-KR" sz="2000" b="1" i="1" u="sng" dirty="0" smtClean="0"/>
              <a:t>): </a:t>
            </a:r>
            <a:r>
              <a:rPr lang="ko-KR" altLang="en-US" sz="2000" dirty="0" smtClean="0"/>
              <a:t>작중에서는 </a:t>
            </a:r>
            <a:r>
              <a:rPr lang="ko-KR" altLang="en-US" sz="2000" dirty="0" err="1" smtClean="0"/>
              <a:t>좀비라고</a:t>
            </a:r>
            <a:r>
              <a:rPr lang="ko-KR" altLang="en-US" sz="2000" dirty="0" smtClean="0"/>
              <a:t> 부르지 않음</a:t>
            </a:r>
            <a:r>
              <a:rPr lang="en-US" altLang="ko-KR" sz="2000" dirty="0" smtClean="0"/>
              <a:t>. </a:t>
            </a:r>
            <a:r>
              <a:rPr lang="ko-KR" altLang="en-US" sz="2000" dirty="0" err="1" smtClean="0"/>
              <a:t>감염체라고</a:t>
            </a:r>
            <a:r>
              <a:rPr lang="ko-KR" altLang="en-US" sz="2000" dirty="0" smtClean="0"/>
              <a:t> 부름</a:t>
            </a:r>
            <a:r>
              <a:rPr lang="en-US" altLang="ko-KR" sz="2000" dirty="0" smtClean="0"/>
              <a:t>. N2</a:t>
            </a:r>
            <a:r>
              <a:rPr lang="ko-KR" altLang="en-US" sz="2000" dirty="0" smtClean="0"/>
              <a:t>에 있는 연구소 </a:t>
            </a:r>
            <a:r>
              <a:rPr lang="en-US" altLang="ko-KR" sz="2000" dirty="0" smtClean="0"/>
              <a:t>(H-Bio Tech)</a:t>
            </a:r>
            <a:r>
              <a:rPr lang="ko-KR" altLang="en-US" sz="2000" dirty="0" smtClean="0"/>
              <a:t>에서 만든 바이러스가 유출이 되어 </a:t>
            </a:r>
            <a:r>
              <a:rPr lang="en-US" altLang="ko-KR" sz="2000" dirty="0" smtClean="0"/>
              <a:t>N2 </a:t>
            </a:r>
            <a:r>
              <a:rPr lang="ko-KR" altLang="en-US" sz="2000" dirty="0" smtClean="0"/>
              <a:t>식민지의 인간들이 </a:t>
            </a:r>
            <a:r>
              <a:rPr lang="ko-KR" altLang="en-US" sz="2000" dirty="0" err="1" smtClean="0"/>
              <a:t>감염체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좀비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가 되었음</a:t>
            </a:r>
            <a:r>
              <a:rPr lang="en-US" altLang="ko-KR" sz="2000" dirty="0" smtClean="0"/>
              <a:t>.</a:t>
            </a:r>
          </a:p>
          <a:p>
            <a:pPr>
              <a:buNone/>
            </a:pPr>
            <a:r>
              <a:rPr lang="en-US" altLang="ko-KR" sz="2000" dirty="0" smtClean="0"/>
              <a:t>      </a:t>
            </a:r>
            <a:r>
              <a:rPr lang="ko-KR" altLang="en-US" sz="2000" dirty="0" smtClean="0"/>
              <a:t>호흡기로 감염이 되며</a:t>
            </a:r>
            <a:r>
              <a:rPr lang="en-US" altLang="ko-KR" sz="2000" dirty="0" smtClean="0"/>
              <a:t>.. </a:t>
            </a:r>
            <a:r>
              <a:rPr lang="ko-KR" altLang="en-US" sz="2000" dirty="0" smtClean="0"/>
              <a:t>물린다고 해서 물렸던 사람이 </a:t>
            </a:r>
            <a:r>
              <a:rPr lang="ko-KR" altLang="en-US" sz="2000" dirty="0" err="1" smtClean="0"/>
              <a:t>감염체가</a:t>
            </a:r>
            <a:r>
              <a:rPr lang="ko-KR" altLang="en-US" sz="2000" dirty="0" smtClean="0"/>
              <a:t> 되지는 않는다</a:t>
            </a:r>
            <a:r>
              <a:rPr lang="en-US" altLang="ko-KR" sz="2000" dirty="0" smtClean="0"/>
              <a:t>.</a:t>
            </a:r>
          </a:p>
          <a:p>
            <a:pPr>
              <a:buNone/>
            </a:pPr>
            <a:endParaRPr lang="en-US" altLang="ko-KR" sz="2000" dirty="0" smtClean="0"/>
          </a:p>
          <a:p>
            <a:pPr>
              <a:buNone/>
            </a:pPr>
            <a:r>
              <a:rPr lang="en-US" altLang="ko-KR" sz="2000" dirty="0" smtClean="0"/>
              <a:t>	  </a:t>
            </a:r>
          </a:p>
          <a:p>
            <a:pPr>
              <a:buNone/>
            </a:pPr>
            <a:endParaRPr lang="en-US" altLang="ko-KR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컨셉</a:t>
            </a:r>
            <a:r>
              <a:rPr lang="ko-KR" altLang="en-US" dirty="0" smtClean="0"/>
              <a:t> 기획 </a:t>
            </a:r>
            <a:r>
              <a:rPr lang="ko-KR" altLang="en-US" dirty="0" smtClean="0"/>
              <a:t>내용 </a:t>
            </a:r>
            <a:r>
              <a:rPr lang="en-US" altLang="ko-KR" dirty="0" smtClean="0"/>
              <a:t>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85392" y="2060849"/>
            <a:ext cx="4834880" cy="367240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ko-KR" altLang="en-US" sz="1600" dirty="0" smtClean="0"/>
              <a:t>     주인공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          주인공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             </a:t>
            </a:r>
            <a:r>
              <a:rPr lang="ko-KR" altLang="en-US" sz="1600" dirty="0" err="1" smtClean="0"/>
              <a:t>좀비</a:t>
            </a:r>
            <a:r>
              <a:rPr lang="en-US" altLang="ko-KR" sz="1600" dirty="0" smtClean="0"/>
              <a:t>1           </a:t>
            </a:r>
            <a:r>
              <a:rPr lang="ko-KR" altLang="en-US" sz="1600" dirty="0" smtClean="0"/>
              <a:t> </a:t>
            </a:r>
            <a:endParaRPr lang="ko-KR" altLang="en-US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2492896"/>
            <a:ext cx="1362075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2080" y="2492896"/>
            <a:ext cx="1546873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51920" y="2492895"/>
            <a:ext cx="1147791" cy="302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컨셉</a:t>
            </a:r>
            <a:r>
              <a:rPr lang="ko-KR" altLang="en-US" dirty="0" smtClean="0"/>
              <a:t> 기획 </a:t>
            </a:r>
            <a:r>
              <a:rPr lang="ko-KR" altLang="en-US" dirty="0" smtClean="0"/>
              <a:t>내용 </a:t>
            </a:r>
            <a:r>
              <a:rPr lang="en-US" altLang="ko-KR" dirty="0" smtClean="0"/>
              <a:t>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ko-KR" altLang="en-US" dirty="0" smtClean="0"/>
              <a:t>  소재             게임방식        목표 결과물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019" y="2060848"/>
            <a:ext cx="1199241" cy="1685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6179" y="2060848"/>
            <a:ext cx="1216698" cy="1729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027" y="4077072"/>
            <a:ext cx="1108888" cy="1748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16179" y="4077072"/>
            <a:ext cx="1201789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88473" y="3280088"/>
            <a:ext cx="2199381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639861" y="1975555"/>
            <a:ext cx="3327970" cy="3933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오른쪽 중괄호 10"/>
          <p:cNvSpPr/>
          <p:nvPr/>
        </p:nvSpPr>
        <p:spPr>
          <a:xfrm>
            <a:off x="2840315" y="2099300"/>
            <a:ext cx="360040" cy="367240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중괄호 11"/>
          <p:cNvSpPr/>
          <p:nvPr/>
        </p:nvSpPr>
        <p:spPr>
          <a:xfrm>
            <a:off x="5360595" y="2027292"/>
            <a:ext cx="288032" cy="381642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187624" y="5949280"/>
            <a:ext cx="6769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에일리언의</a:t>
            </a:r>
            <a:r>
              <a:rPr lang="ko-KR" altLang="en-US" dirty="0" smtClean="0"/>
              <a:t> 우주선 </a:t>
            </a:r>
            <a:r>
              <a:rPr lang="en-US" altLang="ko-KR" dirty="0" smtClean="0"/>
              <a:t>+ </a:t>
            </a:r>
            <a:r>
              <a:rPr lang="ko-KR" altLang="en-US" dirty="0" err="1" smtClean="0"/>
              <a:t>아바타의</a:t>
            </a:r>
            <a:r>
              <a:rPr lang="ko-KR" altLang="en-US" dirty="0" smtClean="0"/>
              <a:t> 먼 행성 배경 </a:t>
            </a:r>
            <a:r>
              <a:rPr lang="en-US" altLang="ko-KR" dirty="0" smtClean="0"/>
              <a:t>+ </a:t>
            </a:r>
            <a:r>
              <a:rPr lang="ko-KR" altLang="en-US" dirty="0" err="1" smtClean="0"/>
              <a:t>월드워</a:t>
            </a:r>
            <a:r>
              <a:rPr lang="ko-KR" altLang="en-US" dirty="0" smtClean="0"/>
              <a:t> </a:t>
            </a:r>
            <a:r>
              <a:rPr lang="en-US" altLang="ko-KR" dirty="0" smtClean="0"/>
              <a:t>Z</a:t>
            </a:r>
            <a:r>
              <a:rPr lang="ko-KR" altLang="en-US" dirty="0" smtClean="0"/>
              <a:t>의 좀비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 err="1" smtClean="0"/>
              <a:t>마션의</a:t>
            </a:r>
            <a:r>
              <a:rPr lang="ko-KR" altLang="en-US" dirty="0" smtClean="0"/>
              <a:t> 화성 분위기 </a:t>
            </a:r>
            <a:r>
              <a:rPr lang="en-US" altLang="ko-KR" dirty="0" smtClean="0"/>
              <a:t>+ L4D</a:t>
            </a:r>
            <a:r>
              <a:rPr lang="ko-KR" altLang="en-US" dirty="0" smtClean="0"/>
              <a:t>의 게임 방식 </a:t>
            </a:r>
            <a:r>
              <a:rPr lang="en-US" altLang="ko-KR" dirty="0" smtClean="0"/>
              <a:t>= </a:t>
            </a:r>
            <a:r>
              <a:rPr lang="ko-KR" altLang="en-US" dirty="0" smtClean="0"/>
              <a:t>우리 게임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컨셉</a:t>
            </a:r>
            <a:r>
              <a:rPr lang="ko-KR" altLang="en-US" dirty="0" smtClean="0"/>
              <a:t> 기획 </a:t>
            </a:r>
            <a:r>
              <a:rPr lang="ko-KR" altLang="en-US" dirty="0" smtClean="0"/>
              <a:t>내용</a:t>
            </a:r>
            <a:r>
              <a:rPr lang="en-US" altLang="ko-KR" dirty="0" smtClean="0"/>
              <a:t>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5328592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70000"/>
              </a:lnSpc>
              <a:buNone/>
            </a:pPr>
            <a:r>
              <a:rPr lang="en-US" altLang="ko-KR" sz="4000" dirty="0" smtClean="0"/>
              <a:t>1.</a:t>
            </a:r>
            <a:r>
              <a:rPr lang="ko-KR" altLang="en-US" sz="4000" dirty="0" err="1" smtClean="0"/>
              <a:t>인트로</a:t>
            </a:r>
            <a:r>
              <a:rPr lang="en-US" altLang="ko-KR" sz="4000" dirty="0" smtClean="0"/>
              <a:t>: </a:t>
            </a:r>
            <a:r>
              <a:rPr lang="ko-KR" altLang="en-US" sz="4000" dirty="0" smtClean="0"/>
              <a:t>식민지 전경 낮 </a:t>
            </a:r>
            <a:r>
              <a:rPr lang="en-US" altLang="ko-KR" sz="4000" dirty="0" smtClean="0"/>
              <a:t>(</a:t>
            </a:r>
            <a:r>
              <a:rPr lang="ko-KR" altLang="en-US" sz="4000" dirty="0" smtClean="0"/>
              <a:t>연구소에 바이러스 퍼지는 장면이 보여짐</a:t>
            </a:r>
            <a:r>
              <a:rPr lang="en-US" altLang="ko-KR" sz="4000" dirty="0" smtClean="0"/>
              <a:t>. </a:t>
            </a:r>
            <a:r>
              <a:rPr lang="ko-KR" altLang="en-US" sz="4000" dirty="0" smtClean="0"/>
              <a:t>바이러스 </a:t>
            </a:r>
            <a:r>
              <a:rPr lang="en-US" altLang="ko-KR" sz="4000" dirty="0" smtClean="0"/>
              <a:t>(</a:t>
            </a:r>
            <a:r>
              <a:rPr lang="ko-KR" altLang="en-US" sz="4000" dirty="0" smtClean="0"/>
              <a:t>보라색 연기로 표현</a:t>
            </a:r>
            <a:r>
              <a:rPr lang="en-US" altLang="ko-KR" sz="4000" dirty="0" smtClean="0"/>
              <a:t>)</a:t>
            </a:r>
            <a:r>
              <a:rPr lang="ko-KR" altLang="en-US" sz="4000" dirty="0" smtClean="0"/>
              <a:t>가 퍼지며 시민들이 좀비가 된다</a:t>
            </a:r>
            <a:r>
              <a:rPr lang="en-US" altLang="ko-KR" sz="4000" dirty="0" smtClean="0"/>
              <a:t>.) &lt;</a:t>
            </a:r>
            <a:r>
              <a:rPr lang="ko-KR" altLang="en-US" sz="4000" dirty="0" smtClean="0"/>
              <a:t>연출</a:t>
            </a:r>
            <a:r>
              <a:rPr lang="en-US" altLang="ko-KR" sz="4000" dirty="0" smtClean="0"/>
              <a:t>, play </a:t>
            </a:r>
            <a:r>
              <a:rPr lang="ko-KR" altLang="en-US" sz="4000" dirty="0" smtClean="0"/>
              <a:t>불가</a:t>
            </a:r>
            <a:r>
              <a:rPr lang="en-US" altLang="ko-KR" sz="4000" dirty="0" smtClean="0"/>
              <a:t>&gt;</a:t>
            </a:r>
          </a:p>
          <a:p>
            <a:pPr>
              <a:lnSpc>
                <a:spcPct val="170000"/>
              </a:lnSpc>
              <a:buNone/>
            </a:pPr>
            <a:r>
              <a:rPr lang="en-US" altLang="ko-KR" sz="4000" dirty="0" smtClean="0"/>
              <a:t>2.</a:t>
            </a:r>
            <a:r>
              <a:rPr lang="ko-KR" altLang="en-US" sz="4000" dirty="0" smtClean="0"/>
              <a:t>우주씬</a:t>
            </a:r>
            <a:r>
              <a:rPr lang="en-US" altLang="ko-KR" sz="4000" dirty="0" smtClean="0"/>
              <a:t>, </a:t>
            </a:r>
            <a:r>
              <a:rPr lang="ko-KR" altLang="en-US" sz="4000" dirty="0" err="1" smtClean="0"/>
              <a:t>주인공이탄</a:t>
            </a:r>
            <a:r>
              <a:rPr lang="ko-KR" altLang="en-US" sz="4000" dirty="0" smtClean="0"/>
              <a:t> 우주선이 보여진다</a:t>
            </a:r>
            <a:r>
              <a:rPr lang="en-US" altLang="ko-KR" sz="4000" dirty="0" smtClean="0"/>
              <a:t>. </a:t>
            </a:r>
            <a:r>
              <a:rPr lang="ko-KR" altLang="en-US" sz="4000" dirty="0" smtClean="0"/>
              <a:t>게임 배경에 대한 주인공의 독백으로 설명이 나온다</a:t>
            </a:r>
            <a:r>
              <a:rPr lang="en-US" altLang="ko-KR" sz="4000" dirty="0" smtClean="0"/>
              <a:t>(</a:t>
            </a:r>
            <a:r>
              <a:rPr lang="ko-KR" altLang="en-US" sz="4000" dirty="0" smtClean="0"/>
              <a:t>영화 </a:t>
            </a:r>
            <a:r>
              <a:rPr lang="ko-KR" altLang="en-US" sz="4000" dirty="0" err="1" smtClean="0"/>
              <a:t>아바타</a:t>
            </a:r>
            <a:r>
              <a:rPr lang="ko-KR" altLang="en-US" sz="4000" dirty="0" smtClean="0"/>
              <a:t> </a:t>
            </a:r>
            <a:r>
              <a:rPr lang="ko-KR" altLang="en-US" sz="4000" dirty="0" err="1" smtClean="0"/>
              <a:t>처럼</a:t>
            </a:r>
            <a:r>
              <a:rPr lang="en-US" altLang="ko-KR" sz="4000" dirty="0" smtClean="0"/>
              <a:t>) &lt;</a:t>
            </a:r>
            <a:r>
              <a:rPr lang="ko-KR" altLang="en-US" sz="4000" dirty="0" smtClean="0"/>
              <a:t>연출</a:t>
            </a:r>
            <a:r>
              <a:rPr lang="en-US" altLang="ko-KR" sz="4000" dirty="0" smtClean="0"/>
              <a:t>, play </a:t>
            </a:r>
            <a:r>
              <a:rPr lang="ko-KR" altLang="en-US" sz="4000" dirty="0" smtClean="0"/>
              <a:t>불가</a:t>
            </a:r>
            <a:r>
              <a:rPr lang="en-US" altLang="ko-KR" sz="4000" dirty="0" smtClean="0"/>
              <a:t>&gt;</a:t>
            </a:r>
          </a:p>
          <a:p>
            <a:pPr>
              <a:lnSpc>
                <a:spcPct val="170000"/>
              </a:lnSpc>
              <a:buNone/>
            </a:pPr>
            <a:r>
              <a:rPr lang="en-US" altLang="ko-KR" sz="4000" dirty="0" smtClean="0"/>
              <a:t>3.</a:t>
            </a:r>
            <a:r>
              <a:rPr lang="ko-KR" altLang="en-US" sz="4000" dirty="0" err="1" smtClean="0"/>
              <a:t>드랍십</a:t>
            </a:r>
            <a:r>
              <a:rPr lang="ko-KR" altLang="en-US" sz="4000" dirty="0" smtClean="0"/>
              <a:t> 비행장면</a:t>
            </a:r>
            <a:r>
              <a:rPr lang="en-US" altLang="ko-KR" sz="4000" dirty="0" smtClean="0"/>
              <a:t>(</a:t>
            </a:r>
            <a:r>
              <a:rPr lang="ko-KR" altLang="en-US" sz="4000" dirty="0" smtClean="0"/>
              <a:t>역시 주인공의 독백이 나온다</a:t>
            </a:r>
            <a:r>
              <a:rPr lang="en-US" altLang="ko-KR" sz="4000" dirty="0" smtClean="0"/>
              <a:t>.) play </a:t>
            </a:r>
            <a:r>
              <a:rPr lang="ko-KR" altLang="en-US" sz="4000" dirty="0" smtClean="0"/>
              <a:t>불가</a:t>
            </a:r>
          </a:p>
          <a:p>
            <a:pPr>
              <a:lnSpc>
                <a:spcPct val="170000"/>
              </a:lnSpc>
              <a:buNone/>
            </a:pPr>
            <a:r>
              <a:rPr lang="en-US" altLang="ko-KR" sz="4000" dirty="0" smtClean="0"/>
              <a:t>4.</a:t>
            </a:r>
            <a:r>
              <a:rPr lang="ko-KR" altLang="en-US" sz="4000" dirty="0" smtClean="0"/>
              <a:t>식민지 전경 밤</a:t>
            </a:r>
            <a:r>
              <a:rPr lang="en-US" altLang="ko-KR" sz="4000" dirty="0" smtClean="0"/>
              <a:t>: </a:t>
            </a:r>
            <a:r>
              <a:rPr lang="ko-KR" altLang="en-US" sz="4000" dirty="0" err="1" smtClean="0"/>
              <a:t>드랍십이</a:t>
            </a:r>
            <a:r>
              <a:rPr lang="ko-KR" altLang="en-US" sz="4000" dirty="0" smtClean="0"/>
              <a:t> 식민지 전경과 함께 보여지며 게임 타이틀이 나온다</a:t>
            </a:r>
            <a:r>
              <a:rPr lang="en-US" altLang="ko-KR" sz="4000" dirty="0" smtClean="0"/>
              <a:t>.(Escape from N2 Planet) &lt;</a:t>
            </a:r>
            <a:r>
              <a:rPr lang="ko-KR" altLang="en-US" sz="4000" dirty="0" smtClean="0"/>
              <a:t> 연출</a:t>
            </a:r>
            <a:r>
              <a:rPr lang="en-US" altLang="ko-KR" sz="4000" dirty="0" smtClean="0"/>
              <a:t>, play </a:t>
            </a:r>
            <a:r>
              <a:rPr lang="ko-KR" altLang="en-US" sz="4000" dirty="0" smtClean="0"/>
              <a:t>불가</a:t>
            </a:r>
            <a:r>
              <a:rPr lang="en-US" altLang="ko-KR" sz="4000" dirty="0" smtClean="0"/>
              <a:t>&gt;</a:t>
            </a:r>
          </a:p>
          <a:p>
            <a:pPr>
              <a:lnSpc>
                <a:spcPct val="170000"/>
              </a:lnSpc>
              <a:buNone/>
            </a:pPr>
            <a:r>
              <a:rPr lang="en-US" altLang="ko-KR" sz="4000" dirty="0" smtClean="0"/>
              <a:t>5.</a:t>
            </a:r>
            <a:r>
              <a:rPr lang="ko-KR" altLang="en-US" sz="4000" dirty="0" err="1" smtClean="0"/>
              <a:t>드랍십</a:t>
            </a:r>
            <a:r>
              <a:rPr lang="ko-KR" altLang="en-US" sz="4000" dirty="0" smtClean="0"/>
              <a:t> </a:t>
            </a:r>
            <a:r>
              <a:rPr lang="ko-KR" altLang="en-US" sz="4000" dirty="0" err="1" smtClean="0"/>
              <a:t>착륙씬</a:t>
            </a:r>
            <a:r>
              <a:rPr lang="ko-KR" altLang="en-US" sz="4000" dirty="0" smtClean="0"/>
              <a:t> </a:t>
            </a:r>
            <a:r>
              <a:rPr lang="en-US" altLang="ko-KR" sz="4000" dirty="0" smtClean="0"/>
              <a:t>(</a:t>
            </a:r>
            <a:r>
              <a:rPr lang="ko-KR" altLang="en-US" sz="4000" dirty="0" smtClean="0"/>
              <a:t>식민지 옆 개활지에 착륙한다</a:t>
            </a:r>
            <a:r>
              <a:rPr lang="en-US" altLang="ko-KR" sz="4000" dirty="0" smtClean="0"/>
              <a:t>. </a:t>
            </a:r>
            <a:r>
              <a:rPr lang="ko-KR" altLang="en-US" sz="4000" dirty="0" smtClean="0"/>
              <a:t>이유</a:t>
            </a:r>
            <a:r>
              <a:rPr lang="en-US" altLang="ko-KR" sz="4000" dirty="0" smtClean="0"/>
              <a:t>: </a:t>
            </a:r>
            <a:r>
              <a:rPr lang="ko-KR" altLang="en-US" sz="4000" dirty="0" smtClean="0"/>
              <a:t>식민지와 연락이 안되어 식민지 입구를 열지 못함</a:t>
            </a:r>
            <a:r>
              <a:rPr lang="en-US" altLang="ko-KR" sz="4000" dirty="0" smtClean="0"/>
              <a:t>) </a:t>
            </a:r>
            <a:r>
              <a:rPr lang="ko-KR" altLang="en-US" sz="4000" dirty="0" err="1" smtClean="0"/>
              <a:t>드랍십</a:t>
            </a:r>
            <a:r>
              <a:rPr lang="ko-KR" altLang="en-US" sz="4000" dirty="0" smtClean="0"/>
              <a:t> 착륙 후 </a:t>
            </a:r>
            <a:r>
              <a:rPr lang="ko-KR" altLang="en-US" sz="4000" dirty="0" err="1" smtClean="0"/>
              <a:t>좀비들</a:t>
            </a:r>
            <a:r>
              <a:rPr lang="ko-KR" altLang="en-US" sz="4000" dirty="0" smtClean="0"/>
              <a:t> 달려와서 주인공 동료들을 다 물어뜯어 죽임</a:t>
            </a:r>
            <a:r>
              <a:rPr lang="en-US" altLang="ko-KR" sz="4000" dirty="0" smtClean="0"/>
              <a:t>(</a:t>
            </a:r>
            <a:r>
              <a:rPr lang="ko-KR" altLang="en-US" sz="4000" dirty="0" smtClean="0"/>
              <a:t>여기서 </a:t>
            </a:r>
            <a:r>
              <a:rPr lang="ko-KR" altLang="en-US" sz="4000" dirty="0" err="1" smtClean="0"/>
              <a:t>부터</a:t>
            </a:r>
            <a:r>
              <a:rPr lang="ko-KR" altLang="en-US" sz="4000" dirty="0" smtClean="0"/>
              <a:t> </a:t>
            </a:r>
            <a:r>
              <a:rPr lang="en-US" altLang="ko-KR" sz="4000" dirty="0" smtClean="0"/>
              <a:t>play </a:t>
            </a:r>
            <a:r>
              <a:rPr lang="ko-KR" altLang="en-US" sz="4000" dirty="0" smtClean="0"/>
              <a:t>가능</a:t>
            </a:r>
            <a:r>
              <a:rPr lang="en-US" altLang="ko-KR" sz="4000" dirty="0" smtClean="0"/>
              <a:t>~~)</a:t>
            </a:r>
          </a:p>
          <a:p>
            <a:pPr>
              <a:lnSpc>
                <a:spcPct val="170000"/>
              </a:lnSpc>
              <a:buNone/>
            </a:pPr>
            <a:r>
              <a:rPr lang="en-US" altLang="ko-KR" sz="4000" dirty="0" smtClean="0"/>
              <a:t>6. 5-&gt;6 </a:t>
            </a:r>
            <a:r>
              <a:rPr lang="ko-KR" altLang="en-US" sz="4000" dirty="0" smtClean="0"/>
              <a:t>지하 연구소로 이동 </a:t>
            </a:r>
            <a:r>
              <a:rPr lang="en-US" altLang="ko-KR" sz="4000" dirty="0" smtClean="0"/>
              <a:t>(</a:t>
            </a:r>
            <a:r>
              <a:rPr lang="ko-KR" altLang="en-US" sz="4000" dirty="0" smtClean="0"/>
              <a:t>연구소는 지상에 입구만 보인다</a:t>
            </a:r>
            <a:r>
              <a:rPr lang="en-US" altLang="ko-KR" sz="4000" dirty="0" smtClean="0"/>
              <a:t>. H-Bio Tech </a:t>
            </a:r>
            <a:r>
              <a:rPr lang="ko-KR" altLang="en-US" sz="4000" dirty="0" smtClean="0"/>
              <a:t>이름이 입구에 보임</a:t>
            </a:r>
            <a:r>
              <a:rPr lang="en-US" altLang="ko-KR" sz="4000" dirty="0" smtClean="0"/>
              <a:t>.)</a:t>
            </a:r>
          </a:p>
          <a:p>
            <a:pPr>
              <a:lnSpc>
                <a:spcPct val="170000"/>
              </a:lnSpc>
              <a:buNone/>
            </a:pPr>
            <a:r>
              <a:rPr lang="en-US" altLang="ko-KR" sz="4000" dirty="0" smtClean="0"/>
              <a:t>7.</a:t>
            </a:r>
            <a:r>
              <a:rPr lang="ko-KR" altLang="en-US" sz="4000" dirty="0" smtClean="0"/>
              <a:t>지하 연구소 </a:t>
            </a:r>
            <a:r>
              <a:rPr lang="en-US" altLang="ko-KR" sz="4000" dirty="0" smtClean="0"/>
              <a:t>2</a:t>
            </a:r>
            <a:r>
              <a:rPr lang="ko-KR" altLang="en-US" sz="4000" dirty="0" smtClean="0"/>
              <a:t>층에 여자친구 만남</a:t>
            </a:r>
            <a:r>
              <a:rPr lang="en-US" altLang="ko-KR" sz="4000" dirty="0" smtClean="0"/>
              <a:t>. </a:t>
            </a:r>
            <a:r>
              <a:rPr lang="ko-KR" altLang="en-US" sz="4000" dirty="0" smtClean="0"/>
              <a:t>여자친구는 </a:t>
            </a:r>
            <a:r>
              <a:rPr lang="en-US" altLang="ko-KR" sz="4000" dirty="0" smtClean="0"/>
              <a:t>panic room</a:t>
            </a:r>
            <a:r>
              <a:rPr lang="ko-KR" altLang="en-US" sz="4000" dirty="0" smtClean="0"/>
              <a:t>에 숨어있었음</a:t>
            </a:r>
            <a:r>
              <a:rPr lang="en-US" altLang="ko-KR" sz="4000" dirty="0" smtClean="0"/>
              <a:t>. </a:t>
            </a:r>
            <a:r>
              <a:rPr lang="ko-KR" altLang="en-US" sz="4000" dirty="0" smtClean="0"/>
              <a:t>여자친구가 바이러스와 감염자에 대한 설명을 해준다</a:t>
            </a:r>
            <a:r>
              <a:rPr lang="en-US" altLang="ko-KR" sz="4000" dirty="0" smtClean="0"/>
              <a:t>. </a:t>
            </a:r>
            <a:r>
              <a:rPr lang="ko-KR" altLang="en-US" sz="4000" dirty="0" smtClean="0"/>
              <a:t>마지막 </a:t>
            </a:r>
            <a:r>
              <a:rPr lang="ko-KR" altLang="en-US" sz="4000" dirty="0" err="1" smtClean="0"/>
              <a:t>끝층</a:t>
            </a:r>
            <a:r>
              <a:rPr lang="ko-KR" altLang="en-US" sz="4000" dirty="0" smtClean="0"/>
              <a:t> 지하 </a:t>
            </a:r>
            <a:r>
              <a:rPr lang="en-US" altLang="ko-KR" sz="4000" dirty="0" smtClean="0"/>
              <a:t>3</a:t>
            </a:r>
            <a:r>
              <a:rPr lang="ko-KR" altLang="en-US" sz="4000" dirty="0" smtClean="0"/>
              <a:t>층에 백신이 있다고 하여 여자친구와 </a:t>
            </a:r>
            <a:r>
              <a:rPr lang="en-US" altLang="ko-KR" sz="4000" dirty="0" smtClean="0"/>
              <a:t>3</a:t>
            </a:r>
            <a:r>
              <a:rPr lang="ko-KR" altLang="en-US" sz="4000" dirty="0" smtClean="0"/>
              <a:t>층으로 이동하려고 하는데</a:t>
            </a:r>
          </a:p>
          <a:p>
            <a:pPr>
              <a:lnSpc>
                <a:spcPct val="170000"/>
              </a:lnSpc>
              <a:buNone/>
            </a:pPr>
            <a:r>
              <a:rPr lang="ko-KR" altLang="en-US" sz="4000" dirty="0" smtClean="0"/>
              <a:t> </a:t>
            </a:r>
            <a:r>
              <a:rPr lang="en-US" altLang="ko-KR" sz="4000" dirty="0" smtClean="0"/>
              <a:t>3</a:t>
            </a:r>
            <a:r>
              <a:rPr lang="ko-KR" altLang="en-US" sz="4000" dirty="0" smtClean="0"/>
              <a:t>층 문이 잠겨 </a:t>
            </a:r>
            <a:r>
              <a:rPr lang="en-US" altLang="ko-KR" sz="4000" dirty="0" smtClean="0"/>
              <a:t>3</a:t>
            </a:r>
            <a:r>
              <a:rPr lang="ko-KR" altLang="en-US" sz="4000" dirty="0" smtClean="0"/>
              <a:t>층 열쇠를 </a:t>
            </a:r>
            <a:r>
              <a:rPr lang="ko-KR" altLang="en-US" sz="4000" dirty="0" err="1" smtClean="0"/>
              <a:t>얻기위해</a:t>
            </a:r>
            <a:r>
              <a:rPr lang="ko-KR" altLang="en-US" sz="4000" dirty="0" smtClean="0"/>
              <a:t> 연구소 내부를 수색한다</a:t>
            </a:r>
            <a:r>
              <a:rPr lang="en-US" altLang="ko-KR" sz="4000" dirty="0" smtClean="0"/>
              <a:t>. </a:t>
            </a:r>
            <a:r>
              <a:rPr lang="ko-KR" altLang="en-US" sz="4000" dirty="0" smtClean="0"/>
              <a:t>수색하며 마주친 </a:t>
            </a:r>
            <a:r>
              <a:rPr lang="ko-KR" altLang="en-US" sz="4000" dirty="0" err="1" smtClean="0"/>
              <a:t>좀비들은</a:t>
            </a:r>
            <a:r>
              <a:rPr lang="ko-KR" altLang="en-US" sz="4000" dirty="0" smtClean="0"/>
              <a:t> 모두 없앤다</a:t>
            </a:r>
            <a:r>
              <a:rPr lang="en-US" altLang="ko-KR" sz="4000" dirty="0" smtClean="0"/>
              <a:t>. </a:t>
            </a:r>
            <a:r>
              <a:rPr lang="ko-KR" altLang="en-US" sz="4000" dirty="0" smtClean="0"/>
              <a:t>연구소 내부에서 연구소 경비가 쓰던 </a:t>
            </a:r>
            <a:r>
              <a:rPr lang="ko-KR" altLang="en-US" sz="4000" dirty="0" err="1" smtClean="0"/>
              <a:t>샷건을</a:t>
            </a:r>
            <a:r>
              <a:rPr lang="ko-KR" altLang="en-US" sz="4000" dirty="0" smtClean="0"/>
              <a:t> 발견하여 쓰게 된다</a:t>
            </a:r>
            <a:r>
              <a:rPr lang="en-US" altLang="ko-KR" sz="4000" dirty="0" smtClean="0"/>
              <a:t>.</a:t>
            </a:r>
          </a:p>
          <a:p>
            <a:pPr>
              <a:lnSpc>
                <a:spcPct val="170000"/>
              </a:lnSpc>
              <a:buNone/>
            </a:pPr>
            <a:r>
              <a:rPr lang="en-US" altLang="ko-KR" sz="4000" dirty="0" smtClean="0"/>
              <a:t>8.</a:t>
            </a:r>
            <a:r>
              <a:rPr lang="ko-KR" altLang="en-US" sz="4000" dirty="0" smtClean="0"/>
              <a:t>백신을 구하고 나서</a:t>
            </a:r>
            <a:r>
              <a:rPr lang="en-US" altLang="ko-KR" sz="4000" dirty="0" smtClean="0"/>
              <a:t>. </a:t>
            </a:r>
            <a:r>
              <a:rPr lang="ko-KR" altLang="en-US" sz="4000" dirty="0" smtClean="0"/>
              <a:t>연구소 건물에서 컨트롤 룸으로 이동하여 식민지 외부에 있는 </a:t>
            </a:r>
            <a:r>
              <a:rPr lang="ko-KR" altLang="en-US" sz="4000" dirty="0" err="1" smtClean="0"/>
              <a:t>드랍십을</a:t>
            </a:r>
            <a:r>
              <a:rPr lang="ko-KR" altLang="en-US" sz="4000" dirty="0" smtClean="0"/>
              <a:t> 원격 조종으로 연구소 옆으로 불러온다</a:t>
            </a:r>
            <a:r>
              <a:rPr lang="en-US" altLang="ko-KR" sz="4000" dirty="0" smtClean="0"/>
              <a:t>.</a:t>
            </a:r>
          </a:p>
          <a:p>
            <a:pPr>
              <a:lnSpc>
                <a:spcPct val="170000"/>
              </a:lnSpc>
              <a:buNone/>
            </a:pPr>
            <a:r>
              <a:rPr lang="en-US" altLang="ko-KR" sz="4000" dirty="0" smtClean="0"/>
              <a:t>9.</a:t>
            </a:r>
            <a:r>
              <a:rPr lang="ko-KR" altLang="en-US" sz="4000" dirty="0" smtClean="0"/>
              <a:t>여자 주인공이 남자 주인공에게 어서 가서 </a:t>
            </a:r>
            <a:r>
              <a:rPr lang="ko-KR" altLang="en-US" sz="4000" dirty="0" err="1" smtClean="0"/>
              <a:t>드랍십</a:t>
            </a:r>
            <a:r>
              <a:rPr lang="ko-KR" altLang="en-US" sz="4000" dirty="0" smtClean="0"/>
              <a:t> 출발 준비를 하라고 한다</a:t>
            </a:r>
            <a:r>
              <a:rPr lang="en-US" altLang="ko-KR" sz="4000" dirty="0" smtClean="0"/>
              <a:t>. </a:t>
            </a:r>
            <a:r>
              <a:rPr lang="ko-KR" altLang="en-US" sz="4000" dirty="0" smtClean="0"/>
              <a:t>자신은 식민지 폭파 카운트 다운을 하겠다고 한다</a:t>
            </a:r>
            <a:r>
              <a:rPr lang="en-US" altLang="ko-KR" sz="4000" dirty="0" smtClean="0"/>
              <a:t>.</a:t>
            </a:r>
          </a:p>
          <a:p>
            <a:pPr>
              <a:lnSpc>
                <a:spcPct val="170000"/>
              </a:lnSpc>
              <a:buNone/>
            </a:pPr>
            <a:r>
              <a:rPr lang="en-US" altLang="ko-KR" sz="4000" dirty="0" smtClean="0"/>
              <a:t>10.</a:t>
            </a:r>
            <a:r>
              <a:rPr lang="ko-KR" altLang="en-US" sz="4000" dirty="0" smtClean="0"/>
              <a:t>남자 주인공이 </a:t>
            </a:r>
            <a:r>
              <a:rPr lang="ko-KR" altLang="en-US" sz="4000" dirty="0" err="1" smtClean="0"/>
              <a:t>드랍십으로</a:t>
            </a:r>
            <a:r>
              <a:rPr lang="ko-KR" altLang="en-US" sz="4000" dirty="0" smtClean="0"/>
              <a:t> 가고</a:t>
            </a:r>
            <a:r>
              <a:rPr lang="en-US" altLang="ko-KR" sz="4000" dirty="0" smtClean="0"/>
              <a:t>.. </a:t>
            </a:r>
            <a:r>
              <a:rPr lang="ko-KR" altLang="en-US" sz="4000" dirty="0" smtClean="0"/>
              <a:t>여자주인공 시점에서 컨트롤 룸의 컴퓨터로 식민지 폭파 조작을 한다</a:t>
            </a:r>
            <a:r>
              <a:rPr lang="en-US" altLang="ko-KR" sz="4000" dirty="0" smtClean="0"/>
              <a:t>. </a:t>
            </a:r>
            <a:r>
              <a:rPr lang="ko-KR" altLang="en-US" sz="4000" dirty="0" smtClean="0"/>
              <a:t>이때 </a:t>
            </a:r>
            <a:r>
              <a:rPr lang="ko-KR" altLang="en-US" sz="4000" dirty="0" err="1" smtClean="0"/>
              <a:t>좀비떼들이</a:t>
            </a:r>
            <a:r>
              <a:rPr lang="ko-KR" altLang="en-US" sz="4000" dirty="0" smtClean="0"/>
              <a:t> 컨트롤 룸으로 모여 들게 된다</a:t>
            </a:r>
            <a:r>
              <a:rPr lang="en-US" altLang="ko-KR" sz="4000" dirty="0" smtClean="0"/>
              <a:t>.</a:t>
            </a:r>
          </a:p>
          <a:p>
            <a:pPr>
              <a:lnSpc>
                <a:spcPct val="170000"/>
              </a:lnSpc>
              <a:buNone/>
            </a:pPr>
            <a:r>
              <a:rPr lang="en-US" altLang="ko-KR" sz="4000" dirty="0" smtClean="0"/>
              <a:t>11. </a:t>
            </a:r>
            <a:r>
              <a:rPr lang="ko-KR" altLang="en-US" sz="4000" dirty="0" smtClean="0"/>
              <a:t>주인공 시점으로 변경이 되고 </a:t>
            </a:r>
            <a:r>
              <a:rPr lang="ko-KR" altLang="en-US" sz="4000" dirty="0" err="1" smtClean="0"/>
              <a:t>드랍십</a:t>
            </a:r>
            <a:r>
              <a:rPr lang="ko-KR" altLang="en-US" sz="4000" dirty="0" smtClean="0"/>
              <a:t> 조종석에서 여자친구의 무전을 듣게 된다</a:t>
            </a:r>
            <a:r>
              <a:rPr lang="en-US" altLang="ko-KR" sz="4000" dirty="0" smtClean="0"/>
              <a:t>. "</a:t>
            </a:r>
            <a:r>
              <a:rPr lang="ko-KR" altLang="en-US" sz="4000" dirty="0" smtClean="0"/>
              <a:t>나는 </a:t>
            </a:r>
            <a:r>
              <a:rPr lang="ko-KR" altLang="en-US" sz="4000" dirty="0" err="1" smtClean="0"/>
              <a:t>여기까지인가봐</a:t>
            </a:r>
            <a:r>
              <a:rPr lang="ko-KR" altLang="en-US" sz="4000" dirty="0" smtClean="0"/>
              <a:t> 탐 나를 기억해줘</a:t>
            </a:r>
            <a:r>
              <a:rPr lang="en-US" altLang="ko-KR" sz="4000" dirty="0" smtClean="0"/>
              <a:t>.. </a:t>
            </a:r>
            <a:r>
              <a:rPr lang="ko-KR" altLang="en-US" sz="4000" dirty="0" smtClean="0"/>
              <a:t>탕</a:t>
            </a:r>
            <a:r>
              <a:rPr lang="en-US" altLang="ko-KR" sz="4000" dirty="0" smtClean="0"/>
              <a:t>" &lt;</a:t>
            </a:r>
            <a:r>
              <a:rPr lang="ko-KR" altLang="en-US" sz="4000" dirty="0" smtClean="0"/>
              <a:t> 연출</a:t>
            </a:r>
            <a:r>
              <a:rPr lang="en-US" altLang="ko-KR" sz="4000" dirty="0" smtClean="0"/>
              <a:t>, play </a:t>
            </a:r>
            <a:r>
              <a:rPr lang="ko-KR" altLang="en-US" sz="4000" dirty="0" smtClean="0"/>
              <a:t>불가</a:t>
            </a:r>
            <a:r>
              <a:rPr lang="en-US" altLang="ko-KR" sz="4000" dirty="0" smtClean="0"/>
              <a:t>&gt;</a:t>
            </a:r>
          </a:p>
          <a:p>
            <a:pPr>
              <a:lnSpc>
                <a:spcPct val="170000"/>
              </a:lnSpc>
              <a:buNone/>
            </a:pPr>
            <a:r>
              <a:rPr lang="en-US" altLang="ko-KR" sz="4000" dirty="0" smtClean="0"/>
              <a:t>12.</a:t>
            </a:r>
            <a:r>
              <a:rPr lang="ko-KR" altLang="en-US" sz="4000" dirty="0" smtClean="0"/>
              <a:t>주인공은 눈물을 흘리며 </a:t>
            </a:r>
            <a:r>
              <a:rPr lang="ko-KR" altLang="en-US" sz="4000" dirty="0" err="1" smtClean="0"/>
              <a:t>드랍십이</a:t>
            </a:r>
            <a:r>
              <a:rPr lang="ko-KR" altLang="en-US" sz="4000" dirty="0" smtClean="0"/>
              <a:t> 공중으로 뜨고</a:t>
            </a:r>
            <a:r>
              <a:rPr lang="en-US" altLang="ko-KR" sz="4000" dirty="0" smtClean="0"/>
              <a:t>.. </a:t>
            </a:r>
            <a:r>
              <a:rPr lang="ko-KR" altLang="en-US" sz="4000" dirty="0" smtClean="0"/>
              <a:t>비행을 하며 하늘로 올라가려던 와중 </a:t>
            </a:r>
            <a:r>
              <a:rPr lang="ko-KR" altLang="en-US" sz="4000" dirty="0" err="1" smtClean="0"/>
              <a:t>좀비들이</a:t>
            </a:r>
            <a:r>
              <a:rPr lang="ko-KR" altLang="en-US" sz="4000" dirty="0" smtClean="0"/>
              <a:t> 달려들어 </a:t>
            </a:r>
            <a:r>
              <a:rPr lang="ko-KR" altLang="en-US" sz="4000" dirty="0" err="1" smtClean="0"/>
              <a:t>드랍십의</a:t>
            </a:r>
            <a:r>
              <a:rPr lang="ko-KR" altLang="en-US" sz="4000" dirty="0" smtClean="0"/>
              <a:t> 엔진에 불이 붙으며</a:t>
            </a:r>
            <a:r>
              <a:rPr lang="en-US" altLang="ko-KR" sz="4000" dirty="0" smtClean="0"/>
              <a:t>.. </a:t>
            </a:r>
            <a:r>
              <a:rPr lang="ko-KR" altLang="en-US" sz="4000" dirty="0" smtClean="0"/>
              <a:t>화면이 멈추고 </a:t>
            </a:r>
            <a:r>
              <a:rPr lang="en-US" altLang="ko-KR" sz="4000" dirty="0" smtClean="0"/>
              <a:t>(To Be Continued)</a:t>
            </a:r>
          </a:p>
          <a:p>
            <a:pPr>
              <a:lnSpc>
                <a:spcPct val="170000"/>
              </a:lnSpc>
              <a:buNone/>
            </a:pPr>
            <a:r>
              <a:rPr lang="en-US" altLang="ko-KR" sz="4000" dirty="0" smtClean="0"/>
              <a:t>&lt;</a:t>
            </a:r>
            <a:r>
              <a:rPr lang="ko-KR" altLang="en-US" sz="4000" dirty="0" smtClean="0"/>
              <a:t> 연출</a:t>
            </a:r>
            <a:r>
              <a:rPr lang="en-US" altLang="ko-KR" sz="4000" dirty="0" smtClean="0"/>
              <a:t>, play </a:t>
            </a:r>
            <a:r>
              <a:rPr lang="ko-KR" altLang="en-US" sz="4000" dirty="0" smtClean="0"/>
              <a:t>불가</a:t>
            </a:r>
            <a:r>
              <a:rPr lang="en-US" altLang="ko-KR" sz="4000" dirty="0" smtClean="0"/>
              <a:t>&gt;</a:t>
            </a:r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컨셉</a:t>
            </a:r>
            <a:r>
              <a:rPr lang="ko-KR" altLang="en-US" dirty="0" smtClean="0"/>
              <a:t> 기획 </a:t>
            </a:r>
            <a:r>
              <a:rPr lang="ko-KR" altLang="en-US" dirty="0" smtClean="0"/>
              <a:t>내용</a:t>
            </a:r>
            <a:r>
              <a:rPr lang="en-US" altLang="ko-KR" dirty="0" smtClean="0"/>
              <a:t>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>
              <a:lnSpc>
                <a:spcPct val="170000"/>
              </a:lnSpc>
              <a:buNone/>
            </a:pPr>
            <a:r>
              <a:rPr lang="ko-KR" altLang="en-US" dirty="0" smtClean="0"/>
              <a:t>기획상 특이점</a:t>
            </a:r>
            <a:endParaRPr lang="en-US" altLang="ko-KR" dirty="0" smtClean="0"/>
          </a:p>
          <a:p>
            <a:pPr>
              <a:lnSpc>
                <a:spcPct val="170000"/>
              </a:lnSpc>
              <a:buNone/>
            </a:pPr>
            <a:endParaRPr lang="en-US" altLang="ko-KR" dirty="0" smtClean="0"/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ko-KR" altLang="en-US" dirty="0" smtClean="0"/>
              <a:t>주인공</a:t>
            </a:r>
            <a:r>
              <a:rPr lang="en-US" altLang="ko-KR" dirty="0" smtClean="0"/>
              <a:t>2</a:t>
            </a:r>
            <a:r>
              <a:rPr lang="ko-KR" altLang="en-US" dirty="0" smtClean="0"/>
              <a:t>는 체력 회복 아이템</a:t>
            </a:r>
            <a:r>
              <a:rPr lang="en-US" altLang="ko-KR" dirty="0" smtClean="0"/>
              <a:t>(</a:t>
            </a:r>
            <a:r>
              <a:rPr lang="ko-KR" altLang="en-US" dirty="0" smtClean="0"/>
              <a:t>주사기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가지고 있음</a:t>
            </a:r>
            <a:r>
              <a:rPr lang="en-US" altLang="ko-KR" dirty="0" smtClean="0"/>
              <a:t>.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ko-KR" altLang="en-US" dirty="0" smtClean="0"/>
              <a:t>주인공</a:t>
            </a:r>
            <a:r>
              <a:rPr lang="en-US" altLang="ko-KR" dirty="0" smtClean="0"/>
              <a:t>1</a:t>
            </a:r>
            <a:r>
              <a:rPr lang="ko-KR" altLang="en-US" dirty="0" smtClean="0"/>
              <a:t>은 </a:t>
            </a:r>
            <a:r>
              <a:rPr lang="ko-KR" altLang="en-US" dirty="0" smtClean="0"/>
              <a:t>총만 쏠 수 있음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샷건</a:t>
            </a:r>
            <a:r>
              <a:rPr lang="en-US" altLang="ko-KR" dirty="0" smtClean="0"/>
              <a:t>)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endParaRPr lang="en-US" altLang="ko-KR" dirty="0" smtClean="0"/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ko-KR" altLang="en-US" dirty="0" smtClean="0"/>
              <a:t>주인공</a:t>
            </a:r>
            <a:r>
              <a:rPr lang="en-US" altLang="ko-KR" dirty="0" smtClean="0"/>
              <a:t>2</a:t>
            </a:r>
            <a:r>
              <a:rPr lang="ko-KR" altLang="en-US" dirty="0" smtClean="0"/>
              <a:t>는 체력 회복을 주인공</a:t>
            </a:r>
            <a:r>
              <a:rPr lang="en-US" altLang="ko-KR" dirty="0" smtClean="0"/>
              <a:t>1</a:t>
            </a:r>
            <a:r>
              <a:rPr lang="ko-KR" altLang="en-US" dirty="0" smtClean="0"/>
              <a:t>에게 할 수 있지만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자신은 체력 회복을 하지 못함</a:t>
            </a:r>
            <a:r>
              <a:rPr lang="en-US" altLang="ko-KR" dirty="0" smtClean="0"/>
              <a:t>.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endParaRPr lang="en-US" altLang="ko-KR" dirty="0" smtClean="0"/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ko-KR" altLang="en-US" dirty="0" smtClean="0"/>
              <a:t>상기 </a:t>
            </a:r>
            <a:r>
              <a:rPr lang="en-US" altLang="ko-KR" dirty="0" smtClean="0"/>
              <a:t>2</a:t>
            </a:r>
            <a:r>
              <a:rPr lang="ko-KR" altLang="en-US" dirty="0" smtClean="0"/>
              <a:t>번의 내용으로 주인공</a:t>
            </a:r>
            <a:r>
              <a:rPr lang="en-US" altLang="ko-KR" dirty="0" smtClean="0"/>
              <a:t>1</a:t>
            </a:r>
            <a:r>
              <a:rPr lang="ko-KR" altLang="en-US" dirty="0" smtClean="0"/>
              <a:t>은 주인공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 죽지 않도록 잘 지켜야 함</a:t>
            </a:r>
            <a:r>
              <a:rPr lang="en-US" altLang="ko-KR" dirty="0" smtClean="0"/>
              <a:t>.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endParaRPr lang="en-US" altLang="ko-KR" dirty="0" smtClean="0"/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ko-KR" altLang="en-US" dirty="0" smtClean="0"/>
              <a:t>조작</a:t>
            </a:r>
            <a:r>
              <a:rPr lang="en-US" altLang="ko-KR" dirty="0" smtClean="0"/>
              <a:t>: W,A,S,D(</a:t>
            </a:r>
            <a:r>
              <a:rPr lang="ko-KR" altLang="en-US" dirty="0" smtClean="0"/>
              <a:t>앞뒤 좌우 이동</a:t>
            </a:r>
            <a:r>
              <a:rPr lang="en-US" altLang="ko-KR" dirty="0" smtClean="0"/>
              <a:t>) + </a:t>
            </a:r>
            <a:r>
              <a:rPr lang="ko-KR" altLang="en-US" dirty="0" smtClean="0"/>
              <a:t>마우스 시야 </a:t>
            </a:r>
            <a:r>
              <a:rPr lang="ko-KR" altLang="en-US" dirty="0" smtClean="0"/>
              <a:t>변경</a:t>
            </a:r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95536" y="3789040"/>
            <a:ext cx="4032448" cy="2664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컨셉</a:t>
            </a:r>
            <a:r>
              <a:rPr lang="ko-KR" altLang="en-US" dirty="0" smtClean="0"/>
              <a:t> 기획 내용 </a:t>
            </a:r>
            <a:r>
              <a:rPr lang="en-US" altLang="ko-KR" dirty="0" smtClean="0"/>
              <a:t>(Cont.)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1412776"/>
            <a:ext cx="4476750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3933056"/>
            <a:ext cx="3429000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오른쪽 화살표 8"/>
          <p:cNvSpPr/>
          <p:nvPr/>
        </p:nvSpPr>
        <p:spPr>
          <a:xfrm>
            <a:off x="4716016" y="4653136"/>
            <a:ext cx="1224136" cy="9361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56176" y="4509120"/>
            <a:ext cx="2500139" cy="1400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899592" y="1700808"/>
            <a:ext cx="1107996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/>
              <a:t>엔진구조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&amp;</a:t>
            </a:r>
          </a:p>
          <a:p>
            <a:pPr algn="ctr"/>
            <a:r>
              <a:rPr lang="ko-KR" altLang="en-US" dirty="0" smtClean="0"/>
              <a:t>소스구조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상세 기획 내용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340768"/>
            <a:ext cx="4931188" cy="5184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1050</Words>
  <Application>Microsoft Office PowerPoint</Application>
  <PresentationFormat>화면 슬라이드 쇼(4:3)</PresentationFormat>
  <Paragraphs>246</Paragraphs>
  <Slides>28</Slides>
  <Notes>8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29" baseType="lpstr">
      <vt:lpstr>Office 테마</vt:lpstr>
      <vt:lpstr>Escape from N2 Planet  - N2 Team -</vt:lpstr>
      <vt:lpstr>1. 팀 소개</vt:lpstr>
      <vt:lpstr>2. 컨셉 기획 내용</vt:lpstr>
      <vt:lpstr>2. 컨셉 기획 내용 (Cont.)</vt:lpstr>
      <vt:lpstr>2. 컨셉 기획 내용 (Cont.)</vt:lpstr>
      <vt:lpstr>2. 컨셉 기획 내용 (Cont.)</vt:lpstr>
      <vt:lpstr>2. 컨셉 기획 내용 (Cont.)</vt:lpstr>
      <vt:lpstr>2. 컨셉 기획 내용 (Cont.)</vt:lpstr>
      <vt:lpstr>3. 상세 기획 내용</vt:lpstr>
      <vt:lpstr>3. 상세 기획 내용(Cont.)</vt:lpstr>
      <vt:lpstr>3. 상세 기획 내용(Cont.)</vt:lpstr>
      <vt:lpstr>3. 상세 기획 내용(Cont.)</vt:lpstr>
      <vt:lpstr>슬라이드 13</vt:lpstr>
      <vt:lpstr>-A. Sound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Escape from N2 Planet  - N2 Team -</dc:title>
  <dc:creator>kgcauser00</dc:creator>
  <cp:lastModifiedBy>kgcauser00</cp:lastModifiedBy>
  <cp:revision>76</cp:revision>
  <dcterms:created xsi:type="dcterms:W3CDTF">2016-10-24T04:50:59Z</dcterms:created>
  <dcterms:modified xsi:type="dcterms:W3CDTF">2017-01-11T07:34:00Z</dcterms:modified>
</cp:coreProperties>
</file>